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84" r:id="rId1"/>
  </p:sldMasterIdLst>
  <p:notesMasterIdLst>
    <p:notesMasterId r:id="rId20"/>
  </p:notesMasterIdLst>
  <p:sldIdLst>
    <p:sldId id="256" r:id="rId2"/>
    <p:sldId id="292" r:id="rId3"/>
    <p:sldId id="293" r:id="rId4"/>
    <p:sldId id="294" r:id="rId5"/>
    <p:sldId id="295" r:id="rId6"/>
    <p:sldId id="296" r:id="rId7"/>
    <p:sldId id="297" r:id="rId8"/>
    <p:sldId id="298" r:id="rId9"/>
    <p:sldId id="299" r:id="rId10"/>
    <p:sldId id="300" r:id="rId11"/>
    <p:sldId id="301" r:id="rId12"/>
    <p:sldId id="302" r:id="rId13"/>
    <p:sldId id="303" r:id="rId14"/>
    <p:sldId id="304" r:id="rId15"/>
    <p:sldId id="305" r:id="rId16"/>
    <p:sldId id="306" r:id="rId17"/>
    <p:sldId id="307" r:id="rId18"/>
    <p:sldId id="309" r:id="rId19"/>
  </p:sldIdLst>
  <p:sldSz cx="18288000" cy="10287000"/>
  <p:notesSz cx="6858000" cy="9144000"/>
  <p:embeddedFontLst>
    <p:embeddedFont>
      <p:font typeface="29LT Bukra Semi Wide" panose="020B0604020202020204" charset="-78"/>
      <p:regular r:id="rId21"/>
    </p:embeddedFont>
    <p:embeddedFont>
      <p:font typeface="29LT Bukra Semi Wide Bold" panose="020B0604020202020204" charset="-78"/>
      <p:regular r:id="rId22"/>
      <p:bold r:id="rId23"/>
    </p:embeddedFont>
    <p:embeddedFont>
      <p:font typeface="Neue Haas Grotesk Text Pro" panose="020B0504020202020204" pitchFamily="34" charset="0"/>
      <p:regular r:id="rId24"/>
      <p:bold r:id="rId25"/>
      <p:italic r:id="rId26"/>
      <p:boldItalic r:id="rId27"/>
    </p:embeddedFont>
    <p:embeddedFont>
      <p:font typeface="Open Sauce" panose="020B0604020202020204" charset="0"/>
      <p:regular r:id="rId28"/>
    </p:embeddedFont>
    <p:embeddedFont>
      <p:font typeface="Open Sauce Bold" panose="020B0604020202020204" charset="0"/>
      <p:regular r:id="rId29"/>
      <p:bold r:id="rId30"/>
    </p:embeddedFont>
    <p:embeddedFont>
      <p:font typeface="Open Sauce Italics" panose="020B060402020202020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53" autoAdjust="0"/>
    <p:restoredTop sz="94605" autoAdjust="0"/>
  </p:normalViewPr>
  <p:slideViewPr>
    <p:cSldViewPr>
      <p:cViewPr varScale="1">
        <p:scale>
          <a:sx n="54" d="100"/>
          <a:sy n="54" d="100"/>
        </p:scale>
        <p:origin x="576" y="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05.08.2026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BFCFE-2873-87FE-59DF-8212BF1323A6}"/>
            </a:ext>
          </a:extLst>
        </p:cNvPr>
        <p:cNvGrpSpPr/>
        <p:nvPr/>
      </p:nvGrpSpPr>
      <p:grpSpPr>
        <a:xfrm>
          <a:off x="0" y="0"/>
          <a:ext cx="0" cy="0"/>
          <a:chOff x="0" y="0"/>
          <a:chExt cx="0" cy="0"/>
        </a:xfrm>
      </p:grpSpPr>
      <p:sp>
        <p:nvSpPr>
          <p:cNvPr id="2" name="Header Placeholder 1">
            <a:extLst>
              <a:ext uri="{FF2B5EF4-FFF2-40B4-BE49-F238E27FC236}">
                <a16:creationId xmlns:a16="http://schemas.microsoft.com/office/drawing/2014/main" id="{072237C0-F169-C6A4-FBA7-06393127110B}"/>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a:extLst>
              <a:ext uri="{FF2B5EF4-FFF2-40B4-BE49-F238E27FC236}">
                <a16:creationId xmlns:a16="http://schemas.microsoft.com/office/drawing/2014/main" id="{17726E38-C61A-075F-7248-A36D05CD92D5}"/>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a:extLst>
              <a:ext uri="{FF2B5EF4-FFF2-40B4-BE49-F238E27FC236}">
                <a16:creationId xmlns:a16="http://schemas.microsoft.com/office/drawing/2014/main" id="{413715AA-D3A7-50ED-C8CE-E957C88AB076}"/>
              </a:ext>
            </a:extLst>
          </p:cNvPr>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a:extLst>
              <a:ext uri="{FF2B5EF4-FFF2-40B4-BE49-F238E27FC236}">
                <a16:creationId xmlns:a16="http://schemas.microsoft.com/office/drawing/2014/main" id="{DA7278ED-6BC5-33D3-2F82-F1E85F701510}"/>
              </a:ext>
            </a:extLst>
          </p:cNvPr>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a:extLst>
              <a:ext uri="{FF2B5EF4-FFF2-40B4-BE49-F238E27FC236}">
                <a16:creationId xmlns:a16="http://schemas.microsoft.com/office/drawing/2014/main" id="{4CD7EA4E-AA35-9268-7F79-E582FD1A181C}"/>
              </a:ext>
            </a:extLst>
          </p:cNvPr>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a:extLst>
              <a:ext uri="{FF2B5EF4-FFF2-40B4-BE49-F238E27FC236}">
                <a16:creationId xmlns:a16="http://schemas.microsoft.com/office/drawing/2014/main" id="{4AE1FD70-919F-8EE6-FDBC-395A7C99BE08}"/>
              </a:ext>
            </a:extLst>
          </p:cNvPr>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3770782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79867CD-CD09-0EEC-D165-96584688B982}"/>
              </a:ext>
            </a:extLst>
          </p:cNvPr>
          <p:cNvSpPr>
            <a:spLocks noGrp="1"/>
          </p:cNvSpPr>
          <p:nvPr>
            <p:ph type="title"/>
          </p:nvPr>
        </p:nvSpPr>
        <p:spPr>
          <a:xfrm>
            <a:off x="123444" y="96011"/>
            <a:ext cx="18022824" cy="7680959"/>
          </a:xfrm>
        </p:spPr>
        <p:txBody>
          <a:bodyPr>
            <a:normAutofit/>
          </a:bodyPr>
          <a:lstStyle>
            <a:lvl1pPr>
              <a:defRPr sz="16500" cap="all" baseline="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F065D245-B564-481D-A323-F73C5BCA8461}"/>
              </a:ext>
            </a:extLst>
          </p:cNvPr>
          <p:cNvSpPr>
            <a:spLocks noGrp="1"/>
          </p:cNvSpPr>
          <p:nvPr>
            <p:ph type="subTitle" idx="1"/>
          </p:nvPr>
        </p:nvSpPr>
        <p:spPr>
          <a:xfrm>
            <a:off x="1632204" y="8041317"/>
            <a:ext cx="15055596" cy="850392"/>
          </a:xfrm>
        </p:spPr>
        <p:txBody>
          <a:bodyPr anchor="b" anchorCtr="0">
            <a:normAutofit/>
          </a:bodyPr>
          <a:lstStyle>
            <a:lvl1pPr marL="0" indent="0" algn="r">
              <a:lnSpc>
                <a:spcPct val="100000"/>
              </a:lnSpc>
              <a:buNone/>
              <a:defRPr sz="30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5" name="Footer Placeholder 4">
            <a:extLst>
              <a:ext uri="{FF2B5EF4-FFF2-40B4-BE49-F238E27FC236}">
                <a16:creationId xmlns:a16="http://schemas.microsoft.com/office/drawing/2014/main" id="{011422A5-3076-413B-84CB-ED3BA4171CC0}"/>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28E072EE-51B3-4C0C-A460-4684AB079301}"/>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F5267C68-40D5-477E-9DBC-C28FD4B1142F}"/>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8" name="Straight Connector 7">
            <a:extLst>
              <a:ext uri="{FF2B5EF4-FFF2-40B4-BE49-F238E27FC236}">
                <a16:creationId xmlns:a16="http://schemas.microsoft.com/office/drawing/2014/main" id="{3C1F8589-B640-4540-D0AD-2B0461CD340F}"/>
              </a:ext>
              <a:ext uri="{C183D7F6-B498-43B3-948B-1728B52AA6E4}">
                <adec:decorative xmlns:adec="http://schemas.microsoft.com/office/drawing/2017/decorative" val="1"/>
              </a:ext>
            </a:extLst>
          </p:cNvPr>
          <p:cNvCxnSpPr>
            <a:cxnSpLocks/>
          </p:cNvCxnSpPr>
          <p:nvPr/>
        </p:nvCxnSpPr>
        <p:spPr>
          <a:xfrm>
            <a:off x="17081708" y="8624891"/>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04069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ntent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78682" y="1666652"/>
            <a:ext cx="9509118" cy="1714500"/>
          </a:xfrm>
        </p:spPr>
        <p:txBody>
          <a:bodyPr anchor="t"/>
          <a:lstStyle/>
          <a:p>
            <a:r>
              <a:rPr lang="en-US"/>
              <a:t>Click to edit Master title style</a:t>
            </a:r>
            <a:endParaRPr lang="en-US" dirty="0"/>
          </a:p>
        </p:txBody>
      </p:sp>
      <p:sp>
        <p:nvSpPr>
          <p:cNvPr id="6" name="Picture Placeholder 10">
            <a:extLst>
              <a:ext uri="{FF2B5EF4-FFF2-40B4-BE49-F238E27FC236}">
                <a16:creationId xmlns:a16="http://schemas.microsoft.com/office/drawing/2014/main" id="{6FB7CB50-241E-E6B6-1C0E-1B5466B14779}"/>
              </a:ext>
            </a:extLst>
          </p:cNvPr>
          <p:cNvSpPr>
            <a:spLocks noGrp="1"/>
          </p:cNvSpPr>
          <p:nvPr>
            <p:ph type="pic" sz="quarter" idx="13" hasCustomPrompt="1"/>
          </p:nvPr>
        </p:nvSpPr>
        <p:spPr>
          <a:xfrm>
            <a:off x="18288" y="0"/>
            <a:ext cx="6759878" cy="10287000"/>
          </a:xfrm>
          <a:blipFill dpi="0" rotWithShape="1">
            <a:blip r:embed="rId2">
              <a:alphaModFix amt="60000"/>
            </a:blip>
            <a:srcRect/>
            <a:stretch>
              <a:fillRect/>
            </a:stretch>
          </a:blipFill>
        </p:spPr>
        <p:txBody>
          <a:bodyPr/>
          <a:lstStyle>
            <a:lvl1pPr marL="0" indent="0">
              <a:buNone/>
              <a:defRPr/>
            </a:lvl1pPr>
          </a:lstStyle>
          <a:p>
            <a:r>
              <a:rPr lang="en-US" dirty="0"/>
              <a:t>  </a:t>
            </a:r>
          </a:p>
        </p:txBody>
      </p:sp>
      <p:sp>
        <p:nvSpPr>
          <p:cNvPr id="11" name="Content Placeholder 7">
            <a:extLst>
              <a:ext uri="{FF2B5EF4-FFF2-40B4-BE49-F238E27FC236}">
                <a16:creationId xmlns:a16="http://schemas.microsoft.com/office/drawing/2014/main" id="{A1C94DDD-A7D7-1407-F63C-F296AB454220}"/>
              </a:ext>
            </a:extLst>
          </p:cNvPr>
          <p:cNvSpPr>
            <a:spLocks noGrp="1"/>
          </p:cNvSpPr>
          <p:nvPr>
            <p:ph sz="quarter" idx="18"/>
          </p:nvPr>
        </p:nvSpPr>
        <p:spPr>
          <a:xfrm>
            <a:off x="7178681" y="3604331"/>
            <a:ext cx="9509121" cy="5825421"/>
          </a:xfrm>
        </p:spPr>
        <p:txBody>
          <a:bodyPr>
            <a:normAutofit/>
          </a:bodyPr>
          <a:lstStyle>
            <a:lvl1pPr>
              <a:lnSpc>
                <a:spcPct val="100000"/>
              </a:lnSpc>
              <a:defRPr sz="2400"/>
            </a:lvl1pPr>
            <a:lvl2pPr>
              <a:lnSpc>
                <a:spcPct val="100000"/>
              </a:lnSpc>
              <a:defRPr sz="2400"/>
            </a:lvl2pPr>
            <a:lvl3pPr>
              <a:lnSpc>
                <a:spcPct val="100000"/>
              </a:lnSpc>
              <a:defRPr sz="2400"/>
            </a:lvl3pPr>
            <a:lvl4pPr>
              <a:lnSpc>
                <a:spcPct val="100000"/>
              </a:lnSpc>
              <a:defRPr sz="2400"/>
            </a:lvl4pPr>
            <a:lvl5pPr>
              <a:lnSpc>
                <a:spcPct val="100000"/>
              </a:lnSpc>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3" name="Straight Connector 2">
            <a:extLst>
              <a:ext uri="{FF2B5EF4-FFF2-40B4-BE49-F238E27FC236}">
                <a16:creationId xmlns:a16="http://schemas.microsoft.com/office/drawing/2014/main" id="{363871FB-7459-8C2E-BA80-AD31AE855A93}"/>
              </a:ext>
              <a:ext uri="{C183D7F6-B498-43B3-948B-1728B52AA6E4}">
                <adec:decorative xmlns:adec="http://schemas.microsoft.com/office/drawing/2017/decorative" val="1"/>
              </a:ext>
            </a:extLst>
          </p:cNvPr>
          <p:cNvCxnSpPr>
            <a:cxnSpLocks/>
          </p:cNvCxnSpPr>
          <p:nvPr/>
        </p:nvCxnSpPr>
        <p:spPr>
          <a:xfrm flipH="1">
            <a:off x="1706342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A7504282-04A3-1CE1-50A4-AF83D0D40A42}"/>
              </a:ext>
            </a:extLst>
          </p:cNvPr>
          <p:cNvSpPr>
            <a:spLocks noGrp="1"/>
          </p:cNvSpPr>
          <p:nvPr>
            <p:ph type="ftr" sz="quarter" idx="11"/>
          </p:nvPr>
        </p:nvSpPr>
        <p:spPr>
          <a:xfrm>
            <a:off x="7178682" y="9658350"/>
            <a:ext cx="7162353" cy="628650"/>
          </a:xfrm>
        </p:spPr>
        <p:txBody>
          <a:bodyPr/>
          <a:lstStyle/>
          <a:p>
            <a:endParaRPr lang="en-US"/>
          </a:p>
        </p:txBody>
      </p:sp>
      <p:sp>
        <p:nvSpPr>
          <p:cNvPr id="7" name="Date Placeholder 4">
            <a:extLst>
              <a:ext uri="{FF2B5EF4-FFF2-40B4-BE49-F238E27FC236}">
                <a16:creationId xmlns:a16="http://schemas.microsoft.com/office/drawing/2014/main" id="{CA12AEFE-D7DE-804A-807C-704D5B34E130}"/>
              </a:ext>
            </a:extLst>
          </p:cNvPr>
          <p:cNvSpPr>
            <a:spLocks noGrp="1"/>
          </p:cNvSpPr>
          <p:nvPr>
            <p:ph type="dt" sz="half" idx="15"/>
          </p:nvPr>
        </p:nvSpPr>
        <p:spPr>
          <a:xfrm>
            <a:off x="14476344" y="9658350"/>
            <a:ext cx="1297056" cy="628650"/>
          </a:xfrm>
        </p:spPr>
        <p:txBody>
          <a:bodyPr/>
          <a:lstStyle/>
          <a:p>
            <a:fld id="{1D8BD707-D9CF-40AE-B4C6-C98DA3205C09}" type="datetimeFigureOut">
              <a:rPr lang="en-US" smtClean="0"/>
              <a:pPr/>
              <a:t>8/5/2026</a:t>
            </a:fld>
            <a:endParaRPr lang="en-US"/>
          </a:p>
        </p:txBody>
      </p:sp>
      <p:sp>
        <p:nvSpPr>
          <p:cNvPr id="8" name="Slide Number Placeholder 5">
            <a:extLst>
              <a:ext uri="{FF2B5EF4-FFF2-40B4-BE49-F238E27FC236}">
                <a16:creationId xmlns:a16="http://schemas.microsoft.com/office/drawing/2014/main" id="{9C293909-C7AB-A707-F48B-6007FE72563B}"/>
              </a:ext>
            </a:extLst>
          </p:cNvPr>
          <p:cNvSpPr>
            <a:spLocks noGrp="1"/>
          </p:cNvSpPr>
          <p:nvPr>
            <p:ph type="sldNum" sz="quarter" idx="12"/>
          </p:nvPr>
        </p:nvSpPr>
        <p:spPr>
          <a:xfrm>
            <a:off x="15785646" y="9658350"/>
            <a:ext cx="902154" cy="628650"/>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29807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ontent with Pictur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665487" y="1668156"/>
            <a:ext cx="10982423" cy="1399032"/>
          </a:xfrm>
        </p:spPr>
        <p:txBody>
          <a:bodyPr anchor="t"/>
          <a:lstStyle/>
          <a:p>
            <a:r>
              <a:rPr lang="en-US"/>
              <a:t>Click to edit Master title style</a:t>
            </a:r>
            <a:endParaRPr lang="en-US" dirty="0"/>
          </a:p>
        </p:txBody>
      </p:sp>
      <p:sp>
        <p:nvSpPr>
          <p:cNvPr id="15" name="Picture Placeholder 10">
            <a:extLst>
              <a:ext uri="{FF2B5EF4-FFF2-40B4-BE49-F238E27FC236}">
                <a16:creationId xmlns:a16="http://schemas.microsoft.com/office/drawing/2014/main" id="{5189CF27-6D02-DB0D-F5D1-1535F1479166}"/>
              </a:ext>
            </a:extLst>
          </p:cNvPr>
          <p:cNvSpPr>
            <a:spLocks noGrp="1"/>
          </p:cNvSpPr>
          <p:nvPr>
            <p:ph type="pic" sz="quarter" idx="19" hasCustomPrompt="1"/>
          </p:nvPr>
        </p:nvSpPr>
        <p:spPr>
          <a:xfrm>
            <a:off x="1" y="0"/>
            <a:ext cx="5289659" cy="10287000"/>
          </a:xfrm>
          <a:blipFill dpi="0" rotWithShape="1">
            <a:blip r:embed="rId2">
              <a:alphaModFix amt="60000"/>
            </a:blip>
            <a:srcRect/>
            <a:stretch>
              <a:fillRect/>
            </a:stretch>
          </a:blipFill>
        </p:spPr>
        <p:txBody>
          <a:bodyPr/>
          <a:lstStyle>
            <a:lvl1pPr marL="0" indent="0">
              <a:buNone/>
              <a:defRPr/>
            </a:lvl1pPr>
          </a:lstStyle>
          <a:p>
            <a:r>
              <a:rPr lang="en-US" dirty="0"/>
              <a:t>  </a:t>
            </a:r>
          </a:p>
        </p:txBody>
      </p:sp>
      <p:sp>
        <p:nvSpPr>
          <p:cNvPr id="6" name="Content Placeholder 7">
            <a:extLst>
              <a:ext uri="{FF2B5EF4-FFF2-40B4-BE49-F238E27FC236}">
                <a16:creationId xmlns:a16="http://schemas.microsoft.com/office/drawing/2014/main" id="{6373ED08-D584-FD0F-C5B0-EF4E07A0D890}"/>
              </a:ext>
            </a:extLst>
          </p:cNvPr>
          <p:cNvSpPr>
            <a:spLocks noGrp="1"/>
          </p:cNvSpPr>
          <p:nvPr>
            <p:ph sz="quarter" idx="18"/>
          </p:nvPr>
        </p:nvSpPr>
        <p:spPr>
          <a:xfrm>
            <a:off x="5664113" y="3280887"/>
            <a:ext cx="11023689" cy="6148863"/>
          </a:xfrm>
        </p:spPr>
        <p:txBody>
          <a:bodyPr>
            <a:normAutofit/>
          </a:bodyPr>
          <a:lstStyle>
            <a:lvl1pPr>
              <a:lnSpc>
                <a:spcPct val="100000"/>
              </a:lnSpc>
              <a:defRPr sz="2400"/>
            </a:lvl1pPr>
            <a:lvl2pPr>
              <a:lnSpc>
                <a:spcPct val="100000"/>
              </a:lnSpc>
              <a:defRPr sz="2400"/>
            </a:lvl2pPr>
            <a:lvl3pPr>
              <a:lnSpc>
                <a:spcPct val="100000"/>
              </a:lnSpc>
              <a:defRPr sz="2400"/>
            </a:lvl3pPr>
            <a:lvl4pPr>
              <a:lnSpc>
                <a:spcPct val="100000"/>
              </a:lnSpc>
              <a:defRPr sz="2400"/>
            </a:lvl4pPr>
            <a:lvl5pPr>
              <a:lnSpc>
                <a:spcPct val="100000"/>
              </a:lnSpc>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a:extLst>
              <a:ext uri="{FF2B5EF4-FFF2-40B4-BE49-F238E27FC236}">
                <a16:creationId xmlns:a16="http://schemas.microsoft.com/office/drawing/2014/main" id="{7D906524-8E7E-05A8-4F9E-A2C39750A30C}"/>
              </a:ext>
              <a:ext uri="{C183D7F6-B498-43B3-948B-1728B52AA6E4}">
                <adec:decorative xmlns:adec="http://schemas.microsoft.com/office/drawing/2017/decorative" val="1"/>
              </a:ext>
            </a:extLst>
          </p:cNvPr>
          <p:cNvCxnSpPr>
            <a:cxnSpLocks/>
          </p:cNvCxnSpPr>
          <p:nvPr/>
        </p:nvCxnSpPr>
        <p:spPr>
          <a:xfrm flipH="1">
            <a:off x="1706342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8F256971-28FA-FA33-0A85-0B851EA7AE9B}"/>
              </a:ext>
            </a:extLst>
          </p:cNvPr>
          <p:cNvSpPr>
            <a:spLocks noGrp="1"/>
          </p:cNvSpPr>
          <p:nvPr>
            <p:ph type="ftr" sz="quarter" idx="11"/>
          </p:nvPr>
        </p:nvSpPr>
        <p:spPr>
          <a:xfrm>
            <a:off x="5664114" y="9658350"/>
            <a:ext cx="8676921" cy="628650"/>
          </a:xfrm>
        </p:spPr>
        <p:txBody>
          <a:bodyPr/>
          <a:lstStyle/>
          <a:p>
            <a:endParaRPr lang="en-US"/>
          </a:p>
        </p:txBody>
      </p:sp>
      <p:sp>
        <p:nvSpPr>
          <p:cNvPr id="7" name="Date Placeholder 4">
            <a:extLst>
              <a:ext uri="{FF2B5EF4-FFF2-40B4-BE49-F238E27FC236}">
                <a16:creationId xmlns:a16="http://schemas.microsoft.com/office/drawing/2014/main" id="{F04B437D-29C2-D3ED-BEFA-E1F868B0FB5E}"/>
              </a:ext>
            </a:extLst>
          </p:cNvPr>
          <p:cNvSpPr>
            <a:spLocks noGrp="1"/>
          </p:cNvSpPr>
          <p:nvPr>
            <p:ph type="dt" sz="half" idx="15"/>
          </p:nvPr>
        </p:nvSpPr>
        <p:spPr>
          <a:xfrm>
            <a:off x="14476344" y="9658350"/>
            <a:ext cx="1297056" cy="628650"/>
          </a:xfrm>
        </p:spPr>
        <p:txBody>
          <a:bodyPr/>
          <a:lstStyle/>
          <a:p>
            <a:fld id="{1D8BD707-D9CF-40AE-B4C6-C98DA3205C09}" type="datetimeFigureOut">
              <a:rPr lang="en-US" smtClean="0"/>
              <a:pPr/>
              <a:t>8/5/2026</a:t>
            </a:fld>
            <a:endParaRPr lang="en-US"/>
          </a:p>
        </p:txBody>
      </p:sp>
      <p:sp>
        <p:nvSpPr>
          <p:cNvPr id="8" name="Slide Number Placeholder 5">
            <a:extLst>
              <a:ext uri="{FF2B5EF4-FFF2-40B4-BE49-F238E27FC236}">
                <a16:creationId xmlns:a16="http://schemas.microsoft.com/office/drawing/2014/main" id="{70EB108D-6128-5356-6097-7D1D10551222}"/>
              </a:ext>
            </a:extLst>
          </p:cNvPr>
          <p:cNvSpPr>
            <a:spLocks noGrp="1"/>
          </p:cNvSpPr>
          <p:nvPr>
            <p:ph type="sldNum" sz="quarter" idx="12"/>
          </p:nvPr>
        </p:nvSpPr>
        <p:spPr>
          <a:xfrm>
            <a:off x="15785646" y="9658350"/>
            <a:ext cx="902154" cy="628650"/>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324869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ontent with Pictur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640091" y="1668156"/>
            <a:ext cx="11015346" cy="1399032"/>
          </a:xfrm>
        </p:spPr>
        <p:txBody>
          <a:bodyPr anchor="t"/>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1640090" y="3280887"/>
            <a:ext cx="11015348" cy="6148863"/>
          </a:xfrm>
        </p:spPr>
        <p:txBody>
          <a:bodyPr>
            <a:normAutofit/>
          </a:bodyPr>
          <a:lstStyle>
            <a:lvl1pPr>
              <a:lnSpc>
                <a:spcPct val="100000"/>
              </a:lnSpc>
              <a:defRPr sz="2400"/>
            </a:lvl1pPr>
            <a:lvl2pPr>
              <a:lnSpc>
                <a:spcPct val="100000"/>
              </a:lnSpc>
              <a:defRPr sz="2400"/>
            </a:lvl2pPr>
            <a:lvl3pPr>
              <a:lnSpc>
                <a:spcPct val="100000"/>
              </a:lnSpc>
              <a:defRPr sz="2400"/>
            </a:lvl3pPr>
            <a:lvl4pPr>
              <a:lnSpc>
                <a:spcPct val="100000"/>
              </a:lnSpc>
              <a:defRPr sz="2400"/>
            </a:lvl4pPr>
            <a:lvl5pPr>
              <a:lnSpc>
                <a:spcPct val="100000"/>
              </a:lnSpc>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3" name="Straight Connector 2">
            <a:extLst>
              <a:ext uri="{FF2B5EF4-FFF2-40B4-BE49-F238E27FC236}">
                <a16:creationId xmlns:a16="http://schemas.microsoft.com/office/drawing/2014/main" id="{4D039FC6-F740-7D02-FD07-5B1B076DCE63}"/>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DC666571-786A-B2D2-4FC3-C22E71C243E1}"/>
              </a:ext>
            </a:extLst>
          </p:cNvPr>
          <p:cNvSpPr>
            <a:spLocks noGrp="1"/>
          </p:cNvSpPr>
          <p:nvPr>
            <p:ph type="ftr" sz="quarter" idx="11"/>
          </p:nvPr>
        </p:nvSpPr>
        <p:spPr>
          <a:xfrm>
            <a:off x="1640091" y="9658350"/>
            <a:ext cx="8668581" cy="628650"/>
          </a:xfrm>
        </p:spPr>
        <p:txBody>
          <a:bodyPr/>
          <a:lstStyle/>
          <a:p>
            <a:endParaRPr lang="en-US"/>
          </a:p>
        </p:txBody>
      </p:sp>
      <p:sp>
        <p:nvSpPr>
          <p:cNvPr id="6" name="Date Placeholder 4">
            <a:extLst>
              <a:ext uri="{FF2B5EF4-FFF2-40B4-BE49-F238E27FC236}">
                <a16:creationId xmlns:a16="http://schemas.microsoft.com/office/drawing/2014/main" id="{A324A0C0-9CB0-6208-0780-67E3C7F2C02C}"/>
              </a:ext>
            </a:extLst>
          </p:cNvPr>
          <p:cNvSpPr>
            <a:spLocks noGrp="1"/>
          </p:cNvSpPr>
          <p:nvPr>
            <p:ph type="dt" sz="half" idx="15"/>
          </p:nvPr>
        </p:nvSpPr>
        <p:spPr>
          <a:xfrm>
            <a:off x="10443981" y="9658350"/>
            <a:ext cx="1297056" cy="628650"/>
          </a:xfrm>
        </p:spPr>
        <p:txBody>
          <a:bodyPr/>
          <a:lstStyle/>
          <a:p>
            <a:fld id="{1D8BD707-D9CF-40AE-B4C6-C98DA3205C09}" type="datetimeFigureOut">
              <a:rPr lang="en-US" smtClean="0"/>
              <a:pPr/>
              <a:t>8/5/2026</a:t>
            </a:fld>
            <a:endParaRPr lang="en-US"/>
          </a:p>
        </p:txBody>
      </p:sp>
      <p:sp>
        <p:nvSpPr>
          <p:cNvPr id="7" name="Slide Number Placeholder 5">
            <a:extLst>
              <a:ext uri="{FF2B5EF4-FFF2-40B4-BE49-F238E27FC236}">
                <a16:creationId xmlns:a16="http://schemas.microsoft.com/office/drawing/2014/main" id="{7F7421E2-5EEC-7791-DBEE-600FF5170816}"/>
              </a:ext>
            </a:extLst>
          </p:cNvPr>
          <p:cNvSpPr>
            <a:spLocks noGrp="1"/>
          </p:cNvSpPr>
          <p:nvPr>
            <p:ph type="sldNum" sz="quarter" idx="12"/>
          </p:nvPr>
        </p:nvSpPr>
        <p:spPr>
          <a:xfrm>
            <a:off x="11753283" y="9658350"/>
            <a:ext cx="902154" cy="628650"/>
          </a:xfrm>
        </p:spPr>
        <p:txBody>
          <a:bodyPr/>
          <a:lstStyle/>
          <a:p>
            <a:fld id="{B6F15528-21DE-4FAA-801E-634DDDAF4B2B}" type="slidenum">
              <a:rPr lang="en-US" smtClean="0"/>
              <a:pPr/>
              <a:t>‹#›</a:t>
            </a:fld>
            <a:endParaRPr lang="en-US"/>
          </a:p>
        </p:txBody>
      </p:sp>
      <p:sp>
        <p:nvSpPr>
          <p:cNvPr id="12" name="Picture Placeholder 10">
            <a:extLst>
              <a:ext uri="{FF2B5EF4-FFF2-40B4-BE49-F238E27FC236}">
                <a16:creationId xmlns:a16="http://schemas.microsoft.com/office/drawing/2014/main" id="{61964118-5CFA-FFA8-E19F-A107D63DDC08}"/>
              </a:ext>
            </a:extLst>
          </p:cNvPr>
          <p:cNvSpPr>
            <a:spLocks noGrp="1"/>
          </p:cNvSpPr>
          <p:nvPr>
            <p:ph type="pic" sz="quarter" idx="13" hasCustomPrompt="1"/>
          </p:nvPr>
        </p:nvSpPr>
        <p:spPr>
          <a:xfrm>
            <a:off x="12998339" y="0"/>
            <a:ext cx="5289659" cy="10287000"/>
          </a:xfrm>
          <a:blipFill dpi="0" rotWithShape="1">
            <a:blip r:embed="rId2">
              <a:alphaModFix amt="60000"/>
            </a:blip>
            <a:srcRect/>
            <a:stretch>
              <a:fillRect/>
            </a:stretch>
          </a:blipFill>
        </p:spPr>
        <p:txBody>
          <a:bodyPr/>
          <a:lstStyle>
            <a:lvl1pPr marL="0" indent="0">
              <a:buNone/>
              <a:defRPr/>
            </a:lvl1pPr>
          </a:lstStyle>
          <a:p>
            <a:r>
              <a:rPr lang="en-US" dirty="0"/>
              <a:t>  </a:t>
            </a:r>
          </a:p>
        </p:txBody>
      </p:sp>
    </p:spTree>
    <p:extLst>
      <p:ext uri="{BB962C8B-B14F-4D97-AF65-F5344CB8AC3E}">
        <p14:creationId xmlns:p14="http://schemas.microsoft.com/office/powerpoint/2010/main" val="32000201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ontent with Picture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632100" y="1673605"/>
            <a:ext cx="7107875" cy="1932254"/>
          </a:xfrm>
        </p:spPr>
        <p:txBody>
          <a:bodyPr anchor="t">
            <a:normAutofit/>
          </a:bodyPr>
          <a:lstStyle>
            <a:lvl1pPr>
              <a:defRPr sz="5400"/>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1632288" y="3828186"/>
            <a:ext cx="7107675" cy="5601564"/>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3" name="Straight Connector 2">
            <a:extLst>
              <a:ext uri="{FF2B5EF4-FFF2-40B4-BE49-F238E27FC236}">
                <a16:creationId xmlns:a16="http://schemas.microsoft.com/office/drawing/2014/main" id="{B84581EB-7A5A-925D-6E20-5C04A0EAA2CE}"/>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Footer Placeholder 4">
            <a:extLst>
              <a:ext uri="{FF2B5EF4-FFF2-40B4-BE49-F238E27FC236}">
                <a16:creationId xmlns:a16="http://schemas.microsoft.com/office/drawing/2014/main" id="{084EA123-AEAB-8F33-C22D-31F9F11A93CE}"/>
              </a:ext>
            </a:extLst>
          </p:cNvPr>
          <p:cNvSpPr>
            <a:spLocks noGrp="1"/>
          </p:cNvSpPr>
          <p:nvPr>
            <p:ph type="ftr" sz="quarter" idx="11"/>
          </p:nvPr>
        </p:nvSpPr>
        <p:spPr>
          <a:xfrm>
            <a:off x="1632100" y="9658350"/>
            <a:ext cx="4761098" cy="628650"/>
          </a:xfrm>
        </p:spPr>
        <p:txBody>
          <a:bodyPr/>
          <a:lstStyle/>
          <a:p>
            <a:endParaRPr lang="en-US"/>
          </a:p>
        </p:txBody>
      </p:sp>
      <p:sp>
        <p:nvSpPr>
          <p:cNvPr id="9" name="Date Placeholder 4">
            <a:extLst>
              <a:ext uri="{FF2B5EF4-FFF2-40B4-BE49-F238E27FC236}">
                <a16:creationId xmlns:a16="http://schemas.microsoft.com/office/drawing/2014/main" id="{AA2FCA56-AA13-81B1-1707-7A5D7557B5F8}"/>
              </a:ext>
            </a:extLst>
          </p:cNvPr>
          <p:cNvSpPr>
            <a:spLocks noGrp="1"/>
          </p:cNvSpPr>
          <p:nvPr>
            <p:ph type="dt" sz="half" idx="15"/>
          </p:nvPr>
        </p:nvSpPr>
        <p:spPr>
          <a:xfrm>
            <a:off x="6528507" y="9658350"/>
            <a:ext cx="1297056" cy="628650"/>
          </a:xfrm>
        </p:spPr>
        <p:txBody>
          <a:bodyPr/>
          <a:lstStyle/>
          <a:p>
            <a:fld id="{1D8BD707-D9CF-40AE-B4C6-C98DA3205C09}" type="datetimeFigureOut">
              <a:rPr lang="en-US" smtClean="0"/>
              <a:pPr/>
              <a:t>8/5/2026</a:t>
            </a:fld>
            <a:endParaRPr lang="en-US"/>
          </a:p>
        </p:txBody>
      </p:sp>
      <p:sp>
        <p:nvSpPr>
          <p:cNvPr id="10" name="Slide Number Placeholder 5">
            <a:extLst>
              <a:ext uri="{FF2B5EF4-FFF2-40B4-BE49-F238E27FC236}">
                <a16:creationId xmlns:a16="http://schemas.microsoft.com/office/drawing/2014/main" id="{4358A8E3-C7AA-9216-35FD-FE820598287A}"/>
              </a:ext>
            </a:extLst>
          </p:cNvPr>
          <p:cNvSpPr>
            <a:spLocks noGrp="1"/>
          </p:cNvSpPr>
          <p:nvPr>
            <p:ph type="sldNum" sz="quarter" idx="12"/>
          </p:nvPr>
        </p:nvSpPr>
        <p:spPr>
          <a:xfrm>
            <a:off x="7837809" y="9658350"/>
            <a:ext cx="902154" cy="628650"/>
          </a:xfrm>
        </p:spPr>
        <p:txBody>
          <a:bodyPr/>
          <a:lstStyle/>
          <a:p>
            <a:fld id="{B6F15528-21DE-4FAA-801E-634DDDAF4B2B}" type="slidenum">
              <a:rPr lang="en-US" smtClean="0"/>
              <a:pPr/>
              <a:t>‹#›</a:t>
            </a:fld>
            <a:endParaRPr lang="en-US"/>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9144000" y="0"/>
            <a:ext cx="9144000" cy="10287000"/>
          </a:xfrm>
          <a:blipFill dpi="0" rotWithShape="1">
            <a:blip r:embed="rId2">
              <a:alphaModFix amt="60000"/>
            </a:blip>
            <a:srcRect/>
            <a:stretch>
              <a:fillRect/>
            </a:stretch>
          </a:blipFill>
        </p:spPr>
        <p:txBody>
          <a:bodyPr/>
          <a:lstStyle>
            <a:lvl1pPr marL="0" indent="0">
              <a:buNone/>
              <a:defRPr/>
            </a:lvl1pPr>
          </a:lstStyle>
          <a:p>
            <a:r>
              <a:rPr lang="en-US" dirty="0"/>
              <a:t>  </a:t>
            </a:r>
          </a:p>
        </p:txBody>
      </p:sp>
    </p:spTree>
    <p:extLst>
      <p:ext uri="{BB962C8B-B14F-4D97-AF65-F5344CB8AC3E}">
        <p14:creationId xmlns:p14="http://schemas.microsoft.com/office/powerpoint/2010/main" val="4735888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with Picture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647595" y="1666652"/>
            <a:ext cx="5720768" cy="2240795"/>
          </a:xfrm>
        </p:spPr>
        <p:txBody>
          <a:bodyPr anchor="t">
            <a:noAutofit/>
          </a:bodyPr>
          <a:lstStyle>
            <a:lvl1pPr>
              <a:defRPr sz="5400"/>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1647595" y="4051007"/>
            <a:ext cx="5720769" cy="5378745"/>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3" name="Straight Connector 2">
            <a:extLst>
              <a:ext uri="{FF2B5EF4-FFF2-40B4-BE49-F238E27FC236}">
                <a16:creationId xmlns:a16="http://schemas.microsoft.com/office/drawing/2014/main" id="{36A796DD-1556-39E2-B5E4-90C1C2459D2D}"/>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06713B13-BCC2-B853-769C-4BC6A57D7B6D}"/>
              </a:ext>
            </a:extLst>
          </p:cNvPr>
          <p:cNvSpPr>
            <a:spLocks noGrp="1"/>
          </p:cNvSpPr>
          <p:nvPr>
            <p:ph type="ftr" sz="quarter" idx="11"/>
          </p:nvPr>
        </p:nvSpPr>
        <p:spPr>
          <a:xfrm>
            <a:off x="1647593" y="9658350"/>
            <a:ext cx="3374003" cy="628650"/>
          </a:xfrm>
        </p:spPr>
        <p:txBody>
          <a:bodyPr/>
          <a:lstStyle/>
          <a:p>
            <a:endParaRPr lang="en-US"/>
          </a:p>
        </p:txBody>
      </p:sp>
      <p:sp>
        <p:nvSpPr>
          <p:cNvPr id="6" name="Date Placeholder 4">
            <a:extLst>
              <a:ext uri="{FF2B5EF4-FFF2-40B4-BE49-F238E27FC236}">
                <a16:creationId xmlns:a16="http://schemas.microsoft.com/office/drawing/2014/main" id="{A9915D6C-CE56-12D3-C15C-C56B3EFEAFE7}"/>
              </a:ext>
            </a:extLst>
          </p:cNvPr>
          <p:cNvSpPr>
            <a:spLocks noGrp="1"/>
          </p:cNvSpPr>
          <p:nvPr>
            <p:ph type="dt" sz="half" idx="15"/>
          </p:nvPr>
        </p:nvSpPr>
        <p:spPr>
          <a:xfrm>
            <a:off x="5156906" y="9658350"/>
            <a:ext cx="1297056" cy="628650"/>
          </a:xfrm>
        </p:spPr>
        <p:txBody>
          <a:bodyPr/>
          <a:lstStyle/>
          <a:p>
            <a:fld id="{1D8BD707-D9CF-40AE-B4C6-C98DA3205C09}" type="datetimeFigureOut">
              <a:rPr lang="en-US" smtClean="0"/>
              <a:pPr/>
              <a:t>8/5/2026</a:t>
            </a:fld>
            <a:endParaRPr lang="en-US"/>
          </a:p>
        </p:txBody>
      </p:sp>
      <p:sp>
        <p:nvSpPr>
          <p:cNvPr id="7" name="Slide Number Placeholder 5">
            <a:extLst>
              <a:ext uri="{FF2B5EF4-FFF2-40B4-BE49-F238E27FC236}">
                <a16:creationId xmlns:a16="http://schemas.microsoft.com/office/drawing/2014/main" id="{3C3F576B-887C-7B84-0990-9143EA6C6012}"/>
              </a:ext>
            </a:extLst>
          </p:cNvPr>
          <p:cNvSpPr>
            <a:spLocks noGrp="1"/>
          </p:cNvSpPr>
          <p:nvPr>
            <p:ph type="sldNum" sz="quarter" idx="12"/>
          </p:nvPr>
        </p:nvSpPr>
        <p:spPr>
          <a:xfrm>
            <a:off x="6466208" y="9658350"/>
            <a:ext cx="902154" cy="628650"/>
          </a:xfrm>
        </p:spPr>
        <p:txBody>
          <a:bodyPr/>
          <a:lstStyle/>
          <a:p>
            <a:fld id="{B6F15528-21DE-4FAA-801E-634DDDAF4B2B}" type="slidenum">
              <a:rPr lang="en-US" smtClean="0"/>
              <a:pPr/>
              <a:t>‹#›</a:t>
            </a:fld>
            <a:endParaRPr lang="en-US"/>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7788348" y="0"/>
            <a:ext cx="10499652" cy="10287000"/>
          </a:xfrm>
          <a:blipFill dpi="0" rotWithShape="1">
            <a:blip r:embed="rId2">
              <a:alphaModFix amt="60000"/>
            </a:blip>
            <a:srcRect/>
            <a:stretch>
              <a:fillRect/>
            </a:stretch>
          </a:blipFill>
        </p:spPr>
        <p:txBody>
          <a:bodyPr/>
          <a:lstStyle>
            <a:lvl1pPr marL="0" indent="0">
              <a:buNone/>
              <a:defRPr/>
            </a:lvl1pPr>
          </a:lstStyle>
          <a:p>
            <a:r>
              <a:rPr lang="en-US" dirty="0"/>
              <a:t>  </a:t>
            </a:r>
          </a:p>
        </p:txBody>
      </p:sp>
    </p:spTree>
    <p:extLst>
      <p:ext uri="{BB962C8B-B14F-4D97-AF65-F5344CB8AC3E}">
        <p14:creationId xmlns:p14="http://schemas.microsoft.com/office/powerpoint/2010/main" val="39628438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ntent with Picture 6">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175ACA1F-D859-596B-9F50-F1E9A2654EAF}"/>
              </a:ext>
            </a:extLst>
          </p:cNvPr>
          <p:cNvSpPr>
            <a:spLocks noGrp="1"/>
          </p:cNvSpPr>
          <p:nvPr>
            <p:ph type="title"/>
          </p:nvPr>
        </p:nvSpPr>
        <p:spPr>
          <a:xfrm flipH="1">
            <a:off x="11841311" y="1668647"/>
            <a:ext cx="4846490" cy="2788412"/>
          </a:xfrm>
        </p:spPr>
        <p:txBody>
          <a:bodyPr anchor="t"/>
          <a:lstStyle/>
          <a:p>
            <a:r>
              <a:rPr lang="en-US"/>
              <a:t>Click to edit Master title style</a:t>
            </a:r>
            <a:endParaRPr lang="en-US" dirty="0"/>
          </a:p>
        </p:txBody>
      </p:sp>
      <p:sp>
        <p:nvSpPr>
          <p:cNvPr id="2" name="Picture Placeholder 9">
            <a:extLst>
              <a:ext uri="{FF2B5EF4-FFF2-40B4-BE49-F238E27FC236}">
                <a16:creationId xmlns:a16="http://schemas.microsoft.com/office/drawing/2014/main" id="{2A43D9F3-C10E-5B48-BB59-16A8600BD36F}"/>
              </a:ext>
            </a:extLst>
          </p:cNvPr>
          <p:cNvSpPr>
            <a:spLocks noGrp="1"/>
          </p:cNvSpPr>
          <p:nvPr>
            <p:ph type="pic" sz="quarter" idx="13" hasCustomPrompt="1"/>
          </p:nvPr>
        </p:nvSpPr>
        <p:spPr>
          <a:xfrm>
            <a:off x="18289" y="0"/>
            <a:ext cx="11222666" cy="10287000"/>
          </a:xfrm>
          <a:custGeom>
            <a:avLst/>
            <a:gdLst>
              <a:gd name="connsiteX0" fmla="*/ 0 w 8326323"/>
              <a:gd name="connsiteY0" fmla="*/ 0 h 6858000"/>
              <a:gd name="connsiteX1" fmla="*/ 8326323 w 8326323"/>
              <a:gd name="connsiteY1" fmla="*/ 0 h 6858000"/>
              <a:gd name="connsiteX2" fmla="*/ 8326323 w 8326323"/>
              <a:gd name="connsiteY2" fmla="*/ 6858000 h 6858000"/>
              <a:gd name="connsiteX3" fmla="*/ 0 w 832632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326323" h="6858000">
                <a:moveTo>
                  <a:pt x="0" y="0"/>
                </a:moveTo>
                <a:lnTo>
                  <a:pt x="8326323" y="0"/>
                </a:lnTo>
                <a:lnTo>
                  <a:pt x="8326323" y="6858000"/>
                </a:lnTo>
                <a:lnTo>
                  <a:pt x="0" y="6858000"/>
                </a:lnTo>
                <a:close/>
              </a:path>
            </a:pathLst>
          </a:custGeom>
          <a:blipFill dpi="0" rotWithShape="1">
            <a:blip r:embed="rId2">
              <a:alphaModFix amt="60000"/>
            </a:blip>
            <a:srcRect/>
            <a:stretch>
              <a:fillRect/>
            </a:stretch>
          </a:blipFill>
        </p:spPr>
        <p:txBody>
          <a:bodyPr wrap="square">
            <a:noAutofit/>
          </a:bodyPr>
          <a:lstStyle>
            <a:lvl1pPr marL="0" indent="0">
              <a:buNone/>
              <a:defRPr/>
            </a:lvl1pPr>
          </a:lstStyle>
          <a:p>
            <a:r>
              <a:rPr lang="en-US" dirty="0"/>
              <a:t>  </a:t>
            </a:r>
          </a:p>
        </p:txBody>
      </p:sp>
      <p:sp>
        <p:nvSpPr>
          <p:cNvPr id="4" name="Content Placeholder 7">
            <a:extLst>
              <a:ext uri="{FF2B5EF4-FFF2-40B4-BE49-F238E27FC236}">
                <a16:creationId xmlns:a16="http://schemas.microsoft.com/office/drawing/2014/main" id="{2E10F120-2F5B-B2FD-DB40-683E6176C3D4}"/>
              </a:ext>
            </a:extLst>
          </p:cNvPr>
          <p:cNvSpPr>
            <a:spLocks noGrp="1"/>
          </p:cNvSpPr>
          <p:nvPr>
            <p:ph sz="quarter" idx="15"/>
          </p:nvPr>
        </p:nvSpPr>
        <p:spPr>
          <a:xfrm>
            <a:off x="11851920" y="4699883"/>
            <a:ext cx="4835880" cy="3984375"/>
          </a:xfrm>
        </p:spPr>
        <p:txBody>
          <a:bodyPr vert="horz" lIns="91440" tIns="45720" rIns="91440" bIns="45720" rtlCol="0">
            <a:normAutofit/>
          </a:bodyPr>
          <a:lstStyle>
            <a:lvl1pPr marL="0" indent="0">
              <a:lnSpc>
                <a:spcPct val="100000"/>
              </a:lnSpc>
              <a:buNone/>
              <a:defRPr lang="en-US" dirty="0"/>
            </a:lvl1pPr>
            <a:lvl2pPr marL="342900" indent="0">
              <a:lnSpc>
                <a:spcPct val="100000"/>
              </a:lnSpc>
              <a:buNone/>
              <a:defRPr lang="en-US" dirty="0"/>
            </a:lvl2pPr>
            <a:lvl3pPr marL="685800" indent="0">
              <a:lnSpc>
                <a:spcPct val="100000"/>
              </a:lnSpc>
              <a:buNone/>
              <a:defRPr lang="en-US" dirty="0"/>
            </a:lvl3pPr>
            <a:lvl4pPr marL="1028700" indent="0">
              <a:lnSpc>
                <a:spcPct val="100000"/>
              </a:lnSpc>
              <a:buNone/>
              <a:defRPr lang="en-US" dirty="0"/>
            </a:lvl4pPr>
            <a:lvl5pPr marL="1371600" indent="0">
              <a:lnSpc>
                <a:spcPct val="100000"/>
              </a:lnSpc>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0" name="Straight Connector 19">
            <a:extLst>
              <a:ext uri="{FF2B5EF4-FFF2-40B4-BE49-F238E27FC236}">
                <a16:creationId xmlns:a16="http://schemas.microsoft.com/office/drawing/2014/main" id="{C9A12B08-97E1-66BD-9B69-377E28512750}"/>
              </a:ext>
              <a:ext uri="{C183D7F6-B498-43B3-948B-1728B52AA6E4}">
                <adec:decorative xmlns:adec="http://schemas.microsoft.com/office/drawing/2017/decorative" val="1"/>
              </a:ext>
            </a:extLst>
          </p:cNvPr>
          <p:cNvCxnSpPr>
            <a:cxnSpLocks/>
          </p:cNvCxnSpPr>
          <p:nvPr/>
        </p:nvCxnSpPr>
        <p:spPr>
          <a:xfrm flipH="1">
            <a:off x="1706342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Footer Placeholder 4">
            <a:extLst>
              <a:ext uri="{FF2B5EF4-FFF2-40B4-BE49-F238E27FC236}">
                <a16:creationId xmlns:a16="http://schemas.microsoft.com/office/drawing/2014/main" id="{9EACEEC7-E0DC-ABF5-188B-5636A17BD6A4}"/>
              </a:ext>
            </a:extLst>
          </p:cNvPr>
          <p:cNvSpPr>
            <a:spLocks noGrp="1"/>
          </p:cNvSpPr>
          <p:nvPr>
            <p:ph type="ftr" sz="quarter" idx="11"/>
          </p:nvPr>
        </p:nvSpPr>
        <p:spPr>
          <a:xfrm>
            <a:off x="11841311" y="9658350"/>
            <a:ext cx="2499723" cy="628650"/>
          </a:xfrm>
        </p:spPr>
        <p:txBody>
          <a:bodyPr/>
          <a:lstStyle/>
          <a:p>
            <a:endParaRPr lang="en-US"/>
          </a:p>
        </p:txBody>
      </p:sp>
      <p:sp>
        <p:nvSpPr>
          <p:cNvPr id="8" name="Date Placeholder 4">
            <a:extLst>
              <a:ext uri="{FF2B5EF4-FFF2-40B4-BE49-F238E27FC236}">
                <a16:creationId xmlns:a16="http://schemas.microsoft.com/office/drawing/2014/main" id="{D0A24C6D-468E-EAE9-2363-772EA5E51DD0}"/>
              </a:ext>
            </a:extLst>
          </p:cNvPr>
          <p:cNvSpPr>
            <a:spLocks noGrp="1"/>
          </p:cNvSpPr>
          <p:nvPr>
            <p:ph type="dt" sz="half" idx="16"/>
          </p:nvPr>
        </p:nvSpPr>
        <p:spPr>
          <a:xfrm>
            <a:off x="14476344" y="9658350"/>
            <a:ext cx="1297056" cy="628650"/>
          </a:xfrm>
        </p:spPr>
        <p:txBody>
          <a:bodyPr/>
          <a:lstStyle/>
          <a:p>
            <a:fld id="{1D8BD707-D9CF-40AE-B4C6-C98DA3205C09}" type="datetimeFigureOut">
              <a:rPr lang="en-US" smtClean="0"/>
              <a:pPr/>
              <a:t>8/5/2026</a:t>
            </a:fld>
            <a:endParaRPr lang="en-US"/>
          </a:p>
        </p:txBody>
      </p:sp>
      <p:sp>
        <p:nvSpPr>
          <p:cNvPr id="9" name="Slide Number Placeholder 5">
            <a:extLst>
              <a:ext uri="{FF2B5EF4-FFF2-40B4-BE49-F238E27FC236}">
                <a16:creationId xmlns:a16="http://schemas.microsoft.com/office/drawing/2014/main" id="{C4C85811-EF51-7552-5F12-17748D280645}"/>
              </a:ext>
            </a:extLst>
          </p:cNvPr>
          <p:cNvSpPr>
            <a:spLocks noGrp="1"/>
          </p:cNvSpPr>
          <p:nvPr>
            <p:ph type="sldNum" sz="quarter" idx="12"/>
          </p:nvPr>
        </p:nvSpPr>
        <p:spPr>
          <a:xfrm>
            <a:off x="15785646" y="9658350"/>
            <a:ext cx="902154" cy="628650"/>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06849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ntent with Picture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1672986" y="5981704"/>
            <a:ext cx="4567431" cy="3464678"/>
          </a:xfrm>
        </p:spPr>
        <p:txBody>
          <a:bodyPr anchor="t">
            <a:normAutofit/>
          </a:bodyPr>
          <a:lstStyle>
            <a:lvl1pPr>
              <a:defRPr sz="5400"/>
            </a:lvl1pPr>
          </a:lstStyle>
          <a:p>
            <a:r>
              <a:rPr lang="en-US"/>
              <a:t>Click to edit Master title style</a:t>
            </a:r>
            <a:endParaRPr lang="en-US" dirty="0"/>
          </a:p>
        </p:txBody>
      </p:sp>
      <p:sp>
        <p:nvSpPr>
          <p:cNvPr id="11" name="Picture Placeholder 10">
            <a:extLst>
              <a:ext uri="{FF2B5EF4-FFF2-40B4-BE49-F238E27FC236}">
                <a16:creationId xmlns:a16="http://schemas.microsoft.com/office/drawing/2014/main" id="{7F8EA658-2652-6F81-1B04-D50C60A3F171}"/>
              </a:ext>
            </a:extLst>
          </p:cNvPr>
          <p:cNvSpPr>
            <a:spLocks noGrp="1"/>
          </p:cNvSpPr>
          <p:nvPr>
            <p:ph type="pic" sz="quarter" idx="13" hasCustomPrompt="1"/>
          </p:nvPr>
        </p:nvSpPr>
        <p:spPr>
          <a:xfrm>
            <a:off x="-2" y="1"/>
            <a:ext cx="18288000" cy="5164997"/>
          </a:xfrm>
          <a:blipFill dpi="0" rotWithShape="1">
            <a:blip r:embed="rId2">
              <a:alphaModFix amt="60000"/>
            </a:blip>
            <a:srcRect/>
            <a:stretch>
              <a:fillRect/>
            </a:stretch>
          </a:blipFill>
        </p:spPr>
        <p:txBody>
          <a:bodyPr/>
          <a:lstStyle>
            <a:lvl1pPr marL="0" indent="0">
              <a:buNone/>
              <a:defRPr/>
            </a:lvl1pPr>
          </a:lstStyle>
          <a:p>
            <a:r>
              <a:rPr lang="en-US" dirty="0"/>
              <a:t>  </a:t>
            </a:r>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6383903" y="5981704"/>
            <a:ext cx="11190044" cy="3464678"/>
          </a:xfrm>
        </p:spPr>
        <p:txBody>
          <a:bodyPr vert="horz" lIns="91440" tIns="45720" rIns="91440" bIns="45720" rtlCol="0" anchor="t">
            <a:normAutofit/>
          </a:bodyPr>
          <a:lstStyle>
            <a:lvl1pPr marL="0" indent="0">
              <a:lnSpc>
                <a:spcPct val="100000"/>
              </a:lnSpc>
              <a:buNone/>
              <a:defRPr lang="en-US" dirty="0"/>
            </a:lvl1pPr>
            <a:lvl2pPr marL="342900" indent="0">
              <a:lnSpc>
                <a:spcPct val="100000"/>
              </a:lnSpc>
              <a:buNone/>
              <a:defRPr lang="en-US" dirty="0"/>
            </a:lvl2pPr>
            <a:lvl3pPr marL="685800" indent="0">
              <a:lnSpc>
                <a:spcPct val="100000"/>
              </a:lnSpc>
              <a:buNone/>
              <a:defRPr lang="en-US" dirty="0"/>
            </a:lvl3pPr>
            <a:lvl4pPr marL="1028700" indent="0">
              <a:lnSpc>
                <a:spcPct val="100000"/>
              </a:lnSpc>
              <a:buNone/>
              <a:defRPr lang="en-US" dirty="0"/>
            </a:lvl4pPr>
            <a:lvl5pPr marL="1371600" indent="0">
              <a:lnSpc>
                <a:spcPct val="100000"/>
              </a:lnSpc>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4" name="Straight Connector 3">
            <a:extLst>
              <a:ext uri="{FF2B5EF4-FFF2-40B4-BE49-F238E27FC236}">
                <a16:creationId xmlns:a16="http://schemas.microsoft.com/office/drawing/2014/main" id="{4C699AE1-DA01-C4DA-C5BE-8DD9BE13F668}"/>
              </a:ext>
              <a:ext uri="{C183D7F6-B498-43B3-948B-1728B52AA6E4}">
                <adec:decorative xmlns:adec="http://schemas.microsoft.com/office/drawing/2017/decorative" val="1"/>
              </a:ext>
            </a:extLst>
          </p:cNvPr>
          <p:cNvCxnSpPr>
            <a:cxnSpLocks/>
          </p:cNvCxnSpPr>
          <p:nvPr/>
        </p:nvCxnSpPr>
        <p:spPr>
          <a:xfrm>
            <a:off x="0" y="6172638"/>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Date Placeholder 2">
            <a:extLst>
              <a:ext uri="{FF2B5EF4-FFF2-40B4-BE49-F238E27FC236}">
                <a16:creationId xmlns:a16="http://schemas.microsoft.com/office/drawing/2014/main" id="{9373F0BC-3C5E-8E58-AFDC-804E1C1C7617}"/>
              </a:ext>
            </a:extLst>
          </p:cNvPr>
          <p:cNvSpPr>
            <a:spLocks noGrp="1"/>
          </p:cNvSpPr>
          <p:nvPr>
            <p:ph type="dt" sz="half" idx="15"/>
          </p:nvPr>
        </p:nvSpPr>
        <p:spPr/>
        <p:txBody>
          <a:bodyPr/>
          <a:lstStyle/>
          <a:p>
            <a:fld id="{1D8BD707-D9CF-40AE-B4C6-C98DA3205C09}" type="datetimeFigureOut">
              <a:rPr lang="en-US" smtClean="0"/>
              <a:pPr/>
              <a:t>8/5/2026</a:t>
            </a:fld>
            <a:endParaRPr lang="en-US"/>
          </a:p>
        </p:txBody>
      </p:sp>
      <p:sp>
        <p:nvSpPr>
          <p:cNvPr id="9" name="Footer Placeholder 8">
            <a:extLst>
              <a:ext uri="{FF2B5EF4-FFF2-40B4-BE49-F238E27FC236}">
                <a16:creationId xmlns:a16="http://schemas.microsoft.com/office/drawing/2014/main" id="{E6E5C888-EE74-5D59-47AA-40A53F60011B}"/>
              </a:ext>
            </a:extLst>
          </p:cNvPr>
          <p:cNvSpPr>
            <a:spLocks noGrp="1"/>
          </p:cNvSpPr>
          <p:nvPr>
            <p:ph type="ftr" sz="quarter" idx="16"/>
          </p:nvPr>
        </p:nvSpPr>
        <p:spPr/>
        <p:txBody>
          <a:bodyPr/>
          <a:lstStyle/>
          <a:p>
            <a:endParaRPr lang="en-US"/>
          </a:p>
        </p:txBody>
      </p:sp>
      <p:sp>
        <p:nvSpPr>
          <p:cNvPr id="10" name="Slide Number Placeholder 9">
            <a:extLst>
              <a:ext uri="{FF2B5EF4-FFF2-40B4-BE49-F238E27FC236}">
                <a16:creationId xmlns:a16="http://schemas.microsoft.com/office/drawing/2014/main" id="{4794CA46-7ABA-FF39-20BD-C83B4F6D957B}"/>
              </a:ext>
            </a:extLst>
          </p:cNvPr>
          <p:cNvSpPr>
            <a:spLocks noGrp="1"/>
          </p:cNvSpPr>
          <p:nvPr>
            <p:ph type="sldNum" sz="quarter" idx="17"/>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450330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with Picture 8">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D85BA164-9326-7934-95DF-A6AAB3F4258D}"/>
              </a:ext>
            </a:extLst>
          </p:cNvPr>
          <p:cNvSpPr>
            <a:spLocks noGrp="1"/>
          </p:cNvSpPr>
          <p:nvPr>
            <p:ph type="title"/>
          </p:nvPr>
        </p:nvSpPr>
        <p:spPr>
          <a:xfrm>
            <a:off x="1636410" y="1681485"/>
            <a:ext cx="15715980" cy="1453896"/>
          </a:xfrm>
        </p:spPr>
        <p:txBody>
          <a:bodyPr anchor="t">
            <a:noAutofit/>
          </a:bodyPr>
          <a:lstStyle>
            <a:lvl1pPr>
              <a:defRPr sz="5400"/>
            </a:lvl1pPr>
          </a:lstStyle>
          <a:p>
            <a:r>
              <a:rPr lang="en-US"/>
              <a:t>Click to edit Master title style</a:t>
            </a:r>
            <a:endParaRPr lang="en-US" dirty="0"/>
          </a:p>
        </p:txBody>
      </p:sp>
      <p:sp>
        <p:nvSpPr>
          <p:cNvPr id="12" name="Picture Placeholder 11">
            <a:extLst>
              <a:ext uri="{FF2B5EF4-FFF2-40B4-BE49-F238E27FC236}">
                <a16:creationId xmlns:a16="http://schemas.microsoft.com/office/drawing/2014/main" id="{96F64025-FA05-CC42-8294-F944BC95DD00}"/>
              </a:ext>
            </a:extLst>
          </p:cNvPr>
          <p:cNvSpPr>
            <a:spLocks noGrp="1"/>
          </p:cNvSpPr>
          <p:nvPr>
            <p:ph type="pic" sz="quarter" idx="13" hasCustomPrompt="1"/>
          </p:nvPr>
        </p:nvSpPr>
        <p:spPr>
          <a:xfrm>
            <a:off x="2" y="3429012"/>
            <a:ext cx="9144000" cy="6857988"/>
          </a:xfrm>
          <a:custGeom>
            <a:avLst/>
            <a:gdLst>
              <a:gd name="connsiteX0" fmla="*/ 0 w 6460672"/>
              <a:gd name="connsiteY0" fmla="*/ 0 h 5029200"/>
              <a:gd name="connsiteX1" fmla="*/ 6460672 w 6460672"/>
              <a:gd name="connsiteY1" fmla="*/ 0 h 5029200"/>
              <a:gd name="connsiteX2" fmla="*/ 6460672 w 6460672"/>
              <a:gd name="connsiteY2" fmla="*/ 5029200 h 5029200"/>
              <a:gd name="connsiteX3" fmla="*/ 0 w 6460672"/>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6460672" h="5029200">
                <a:moveTo>
                  <a:pt x="0" y="0"/>
                </a:moveTo>
                <a:lnTo>
                  <a:pt x="6460672" y="0"/>
                </a:lnTo>
                <a:lnTo>
                  <a:pt x="6460672" y="5029200"/>
                </a:lnTo>
                <a:lnTo>
                  <a:pt x="0" y="5029200"/>
                </a:lnTo>
                <a:close/>
              </a:path>
            </a:pathLst>
          </a:custGeom>
          <a:blipFill dpi="0" rotWithShape="1">
            <a:blip r:embed="rId2">
              <a:alphaModFix amt="60000"/>
            </a:blip>
            <a:srcRect/>
            <a:stretch>
              <a:fillRect/>
            </a:stretch>
          </a:blipFill>
        </p:spPr>
        <p:txBody>
          <a:bodyPr vert="horz" wrap="square" lIns="91440" tIns="45720" rIns="91440" bIns="45720" rtlCol="0">
            <a:noAutofit/>
          </a:bodyPr>
          <a:lstStyle>
            <a:lvl1pPr>
              <a:defRPr lang="en-US" dirty="0"/>
            </a:lvl1pPr>
          </a:lstStyle>
          <a:p>
            <a:pPr marL="0" lvl="0" indent="0">
              <a:buNone/>
            </a:pPr>
            <a:r>
              <a:rPr lang="en-US" dirty="0"/>
              <a:t>  </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10037618" y="3429012"/>
            <a:ext cx="7314773" cy="6000738"/>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7" name="Straight Connector 6">
            <a:extLst>
              <a:ext uri="{FF2B5EF4-FFF2-40B4-BE49-F238E27FC236}">
                <a16:creationId xmlns:a16="http://schemas.microsoft.com/office/drawing/2014/main" id="{5FB0BF8A-7D94-1C82-F661-F1B7A93A4359}"/>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Footer Placeholder 2">
            <a:extLst>
              <a:ext uri="{FF2B5EF4-FFF2-40B4-BE49-F238E27FC236}">
                <a16:creationId xmlns:a16="http://schemas.microsoft.com/office/drawing/2014/main" id="{1988C72B-1D4E-3882-C750-7F965F6E7BC7}"/>
              </a:ext>
            </a:extLst>
          </p:cNvPr>
          <p:cNvSpPr>
            <a:spLocks noGrp="1"/>
          </p:cNvSpPr>
          <p:nvPr>
            <p:ph type="ftr" sz="quarter" idx="16"/>
          </p:nvPr>
        </p:nvSpPr>
        <p:spPr>
          <a:xfrm>
            <a:off x="10037617" y="9658350"/>
            <a:ext cx="4438727" cy="628650"/>
          </a:xfrm>
        </p:spPr>
        <p:txBody>
          <a:bodyPr/>
          <a:lstStyle/>
          <a:p>
            <a:endParaRPr lang="en-US"/>
          </a:p>
        </p:txBody>
      </p:sp>
      <p:sp>
        <p:nvSpPr>
          <p:cNvPr id="2" name="Date Placeholder 1">
            <a:extLst>
              <a:ext uri="{FF2B5EF4-FFF2-40B4-BE49-F238E27FC236}">
                <a16:creationId xmlns:a16="http://schemas.microsoft.com/office/drawing/2014/main" id="{4914FA71-0863-B2C8-8E42-C0A1F133DC69}"/>
              </a:ext>
            </a:extLst>
          </p:cNvPr>
          <p:cNvSpPr>
            <a:spLocks noGrp="1"/>
          </p:cNvSpPr>
          <p:nvPr>
            <p:ph type="dt" sz="half" idx="15"/>
          </p:nvPr>
        </p:nvSpPr>
        <p:spPr/>
        <p:txBody>
          <a:body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4CD6C2E8-E8FC-5DC8-863C-CF7823CD4AED}"/>
              </a:ext>
            </a:extLst>
          </p:cNvPr>
          <p:cNvSpPr>
            <a:spLocks noGrp="1"/>
          </p:cNvSpPr>
          <p:nvPr>
            <p:ph type="sldNum" sz="quarter" idx="17"/>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195416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Content with Picture 9">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243CE06-05E5-2B64-1E1C-8F81B788D099}"/>
              </a:ext>
            </a:extLst>
          </p:cNvPr>
          <p:cNvSpPr>
            <a:spLocks noGrp="1"/>
          </p:cNvSpPr>
          <p:nvPr>
            <p:ph type="title"/>
          </p:nvPr>
        </p:nvSpPr>
        <p:spPr>
          <a:xfrm>
            <a:off x="1636410" y="1683301"/>
            <a:ext cx="5545289" cy="2257736"/>
          </a:xfrm>
        </p:spPr>
        <p:txBody>
          <a:bodyPr anchor="t">
            <a:noAutofit/>
          </a:bodyPr>
          <a:lstStyle>
            <a:lvl1pPr>
              <a:defRPr sz="5400"/>
            </a:lvl1pPr>
          </a:lstStyle>
          <a:p>
            <a:r>
              <a:rPr lang="en-US"/>
              <a:t>Click to edit Master title style</a:t>
            </a:r>
            <a:endParaRPr lang="en-US" dirty="0"/>
          </a:p>
        </p:txBody>
      </p:sp>
      <p:sp>
        <p:nvSpPr>
          <p:cNvPr id="9" name="Picture Placeholder 10">
            <a:extLst>
              <a:ext uri="{FF2B5EF4-FFF2-40B4-BE49-F238E27FC236}">
                <a16:creationId xmlns:a16="http://schemas.microsoft.com/office/drawing/2014/main" id="{9ADE1102-BF4C-FC7C-22F6-B8453DE3B195}"/>
              </a:ext>
            </a:extLst>
          </p:cNvPr>
          <p:cNvSpPr>
            <a:spLocks noGrp="1"/>
          </p:cNvSpPr>
          <p:nvPr>
            <p:ph type="pic" sz="quarter" idx="13" hasCustomPrompt="1"/>
          </p:nvPr>
        </p:nvSpPr>
        <p:spPr>
          <a:xfrm>
            <a:off x="1771651" y="4260272"/>
            <a:ext cx="5410049" cy="5169476"/>
          </a:xfrm>
          <a:blipFill dpi="0" rotWithShape="1">
            <a:blip r:embed="rId2">
              <a:alphaModFix amt="60000"/>
            </a:blip>
            <a:srcRect/>
            <a:stretch>
              <a:fillRect/>
            </a:stretch>
          </a:blipFill>
        </p:spPr>
        <p:txBody>
          <a:bodyPr/>
          <a:lstStyle>
            <a:lvl1pPr marL="0" indent="0">
              <a:buNone/>
              <a:defRPr/>
            </a:lvl1pPr>
          </a:lstStyle>
          <a:p>
            <a:r>
              <a:rPr lang="en-US" dirty="0"/>
              <a:t>  </a:t>
            </a:r>
          </a:p>
        </p:txBody>
      </p:sp>
      <p:sp>
        <p:nvSpPr>
          <p:cNvPr id="10" name="Content Placeholder 7">
            <a:extLst>
              <a:ext uri="{FF2B5EF4-FFF2-40B4-BE49-F238E27FC236}">
                <a16:creationId xmlns:a16="http://schemas.microsoft.com/office/drawing/2014/main" id="{6C8ACD7F-7B34-5741-6323-6829CFDA10C3}"/>
              </a:ext>
            </a:extLst>
          </p:cNvPr>
          <p:cNvSpPr>
            <a:spLocks noGrp="1"/>
          </p:cNvSpPr>
          <p:nvPr>
            <p:ph sz="quarter" idx="14"/>
          </p:nvPr>
        </p:nvSpPr>
        <p:spPr>
          <a:xfrm>
            <a:off x="7670510" y="1683301"/>
            <a:ext cx="9903437" cy="7746447"/>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12" name="Straight Connector 11">
            <a:extLst>
              <a:ext uri="{FF2B5EF4-FFF2-40B4-BE49-F238E27FC236}">
                <a16:creationId xmlns:a16="http://schemas.microsoft.com/office/drawing/2014/main" id="{B1322A97-1C32-A52E-951B-60B114B307A0}"/>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4493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Number Large">
    <p:bg>
      <p:bgPr>
        <a:solidFill>
          <a:schemeClr val="tx1"/>
        </a:solidFill>
        <a:effectLst/>
      </p:bgPr>
    </p:bg>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99AD5248-C0E5-8356-EB8F-904EDDA5FC95}"/>
              </a:ext>
            </a:extLst>
          </p:cNvPr>
          <p:cNvSpPr>
            <a:spLocks noGrp="1"/>
          </p:cNvSpPr>
          <p:nvPr>
            <p:ph type="title"/>
          </p:nvPr>
        </p:nvSpPr>
        <p:spPr>
          <a:xfrm>
            <a:off x="6970956" y="7135790"/>
            <a:ext cx="9716844" cy="1689831"/>
          </a:xfrm>
        </p:spPr>
        <p:txBody>
          <a:bodyPr anchor="b">
            <a:normAutofit/>
          </a:bodyPr>
          <a:lstStyle>
            <a:lvl1pPr algn="r">
              <a:defRPr sz="3000" b="0" cap="none" baseline="0">
                <a:solidFill>
                  <a:schemeClr val="bg1"/>
                </a:solidFill>
              </a:defRPr>
            </a:lvl1pPr>
          </a:lstStyle>
          <a:p>
            <a:r>
              <a:rPr lang="en-US"/>
              <a:t>Click to edit Master title style</a:t>
            </a:r>
          </a:p>
        </p:txBody>
      </p:sp>
      <p:sp>
        <p:nvSpPr>
          <p:cNvPr id="10" name="Content Placeholder 9">
            <a:extLst>
              <a:ext uri="{FF2B5EF4-FFF2-40B4-BE49-F238E27FC236}">
                <a16:creationId xmlns:a16="http://schemas.microsoft.com/office/drawing/2014/main" id="{A5F5F1C4-3BA4-0163-6A5F-9D95D58C7EA2}"/>
              </a:ext>
            </a:extLst>
          </p:cNvPr>
          <p:cNvSpPr>
            <a:spLocks noGrp="1"/>
          </p:cNvSpPr>
          <p:nvPr>
            <p:ph sz="quarter" idx="13" hasCustomPrompt="1"/>
          </p:nvPr>
        </p:nvSpPr>
        <p:spPr>
          <a:xfrm>
            <a:off x="123444" y="96012"/>
            <a:ext cx="18041112" cy="6900888"/>
          </a:xfrm>
        </p:spPr>
        <p:txBody>
          <a:bodyPr>
            <a:noAutofit/>
          </a:bodyPr>
          <a:lstStyle>
            <a:lvl1pPr>
              <a:lnSpc>
                <a:spcPct val="85000"/>
              </a:lnSpc>
              <a:defRPr sz="46500" b="1">
                <a:solidFill>
                  <a:schemeClr val="bg1"/>
                </a:solidFill>
              </a:defRPr>
            </a:lvl1pPr>
          </a:lstStyle>
          <a:p>
            <a:pPr lvl="0"/>
            <a:r>
              <a:rPr lang="en-US" dirty="0"/>
              <a:t>##%</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bg1"/>
                </a:solidFill>
              </a:defRPr>
            </a:lvl1pPr>
          </a:lstStyle>
          <a:p>
            <a:endParaRPr lang="en-US"/>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bg1"/>
                </a:solidFill>
              </a:defRPr>
            </a:lvl1p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bg1"/>
                </a:solidFill>
              </a:defRPr>
            </a:lvl1pPr>
          </a:lstStyle>
          <a:p>
            <a:fld id="{B6F15528-21DE-4FAA-801E-634DDDAF4B2B}" type="slidenum">
              <a:rPr lang="en-US" smtClean="0"/>
              <a:pPr/>
              <a:t>‹#›</a:t>
            </a:fld>
            <a:endParaRPr lang="en-US"/>
          </a:p>
        </p:txBody>
      </p:sp>
      <p:cxnSp>
        <p:nvCxnSpPr>
          <p:cNvPr id="7" name="Straight Connector 6">
            <a:extLst>
              <a:ext uri="{FF2B5EF4-FFF2-40B4-BE49-F238E27FC236}">
                <a16:creationId xmlns:a16="http://schemas.microsoft.com/office/drawing/2014/main" id="{EA84DB20-94E7-1E79-B65B-67C6158DB14C}"/>
              </a:ext>
              <a:ext uri="{C183D7F6-B498-43B3-948B-1728B52AA6E4}">
                <adec:decorative xmlns:adec="http://schemas.microsoft.com/office/drawing/2017/decorative" val="1"/>
              </a:ext>
            </a:extLst>
          </p:cNvPr>
          <p:cNvCxnSpPr>
            <a:cxnSpLocks/>
          </p:cNvCxnSpPr>
          <p:nvPr/>
        </p:nvCxnSpPr>
        <p:spPr>
          <a:xfrm>
            <a:off x="17081708" y="8572500"/>
            <a:ext cx="1206293" cy="0"/>
          </a:xfrm>
          <a:prstGeom prst="line">
            <a:avLst/>
          </a:prstGeom>
          <a:ln w="1206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9165293"/>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EE2F5-9D3C-4BE7-9AD5-335B31CF2CB5}"/>
              </a:ext>
            </a:extLst>
          </p:cNvPr>
          <p:cNvSpPr>
            <a:spLocks noGrp="1"/>
          </p:cNvSpPr>
          <p:nvPr>
            <p:ph type="title"/>
          </p:nvPr>
        </p:nvSpPr>
        <p:spPr>
          <a:xfrm>
            <a:off x="1632204" y="1635369"/>
            <a:ext cx="16260939" cy="1185765"/>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5F98C4F-4BF6-47CF-ABEE-2B12748C470C}"/>
              </a:ext>
            </a:extLst>
          </p:cNvPr>
          <p:cNvSpPr>
            <a:spLocks noGrp="1"/>
          </p:cNvSpPr>
          <p:nvPr>
            <p:ph idx="1"/>
          </p:nvPr>
        </p:nvSpPr>
        <p:spPr>
          <a:xfrm>
            <a:off x="1632203" y="2821134"/>
            <a:ext cx="16260941" cy="68372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6151AB30-CD74-471D-9FA6-ADC0C901E6D0}"/>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0D539070-70D2-4DD1-A439-155343FE262E}"/>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A6A137C4-F19E-4521-8DCB-4E0CF9CA3193}"/>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7" name="Straight Connector 6">
            <a:extLst>
              <a:ext uri="{FF2B5EF4-FFF2-40B4-BE49-F238E27FC236}">
                <a16:creationId xmlns:a16="http://schemas.microsoft.com/office/drawing/2014/main" id="{FD144482-F463-E942-01AE-69DF54F4171C}"/>
              </a:ext>
              <a:ext uri="{C183D7F6-B498-43B3-948B-1728B52AA6E4}">
                <adec:decorative xmlns:adec="http://schemas.microsoft.com/office/drawing/2017/decorative" val="1"/>
              </a:ext>
            </a:extLst>
          </p:cNvPr>
          <p:cNvCxnSpPr>
            <a:cxnSpLocks/>
          </p:cNvCxnSpPr>
          <p:nvPr/>
        </p:nvCxnSpPr>
        <p:spPr>
          <a:xfrm>
            <a:off x="0" y="180880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8366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tatem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918972" y="-1929392"/>
            <a:ext cx="15979140" cy="1700784"/>
          </a:xfrm>
        </p:spPr>
        <p:txBody>
          <a:bodyPr/>
          <a:lstStyle>
            <a:lvl1pPr>
              <a:defRPr>
                <a:solidFill>
                  <a:schemeClr val="tx1"/>
                </a:solidFill>
              </a:defRPr>
            </a:lvl1pPr>
          </a:lstStyle>
          <a:p>
            <a:r>
              <a:rPr lang="en-US"/>
              <a:t>Click to edit Master title style</a:t>
            </a:r>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1632204" y="1558643"/>
            <a:ext cx="14127480" cy="7605102"/>
          </a:xfrm>
        </p:spPr>
        <p:txBody>
          <a:bodyPr anchor="t">
            <a:noAutofit/>
          </a:bodyPr>
          <a:lstStyle>
            <a:lvl1pPr marL="0" indent="0">
              <a:lnSpc>
                <a:spcPct val="90000"/>
              </a:lnSpc>
              <a:buNone/>
              <a:defRPr sz="9000" b="1"/>
            </a:lvl1pPr>
            <a:lvl2pPr marL="342900" indent="0">
              <a:lnSpc>
                <a:spcPct val="90000"/>
              </a:lnSpc>
              <a:buNone/>
              <a:defRPr sz="9000" b="1"/>
            </a:lvl2pPr>
            <a:lvl3pPr marL="685800" indent="0">
              <a:lnSpc>
                <a:spcPct val="90000"/>
              </a:lnSpc>
              <a:buNone/>
              <a:defRPr sz="9000" b="1"/>
            </a:lvl3pPr>
            <a:lvl4pPr marL="1028700" indent="0">
              <a:lnSpc>
                <a:spcPct val="90000"/>
              </a:lnSpc>
              <a:buNone/>
              <a:defRPr sz="9000" b="1"/>
            </a:lvl4pPr>
            <a:lvl5pPr marL="1371600" indent="0">
              <a:lnSpc>
                <a:spcPct val="90000"/>
              </a:lnSpc>
              <a:buNone/>
              <a:defRPr sz="9000" b="1"/>
            </a:lvl5pPr>
          </a:lstStyle>
          <a:p>
            <a:pPr lvl="0"/>
            <a:r>
              <a:rPr lang="en-US" dirty="0"/>
              <a:t>Click to add Statement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6" name="Straight Connector 5">
            <a:extLst>
              <a:ext uri="{FF2B5EF4-FFF2-40B4-BE49-F238E27FC236}">
                <a16:creationId xmlns:a16="http://schemas.microsoft.com/office/drawing/2014/main" id="{77F2505C-CAED-34DC-7CD1-C57ADBBF98DD}"/>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07191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11" name="Title 9">
            <a:extLst>
              <a:ext uri="{FF2B5EF4-FFF2-40B4-BE49-F238E27FC236}">
                <a16:creationId xmlns:a16="http://schemas.microsoft.com/office/drawing/2014/main" id="{873E5EF9-EDC5-CB2D-000A-85BB4DB58221}"/>
              </a:ext>
            </a:extLst>
          </p:cNvPr>
          <p:cNvSpPr>
            <a:spLocks noGrp="1"/>
          </p:cNvSpPr>
          <p:nvPr>
            <p:ph type="title" hasCustomPrompt="1"/>
          </p:nvPr>
        </p:nvSpPr>
        <p:spPr>
          <a:xfrm>
            <a:off x="1600200" y="8127541"/>
            <a:ext cx="15087600" cy="699518"/>
          </a:xfrm>
        </p:spPr>
        <p:txBody>
          <a:bodyPr anchor="b">
            <a:normAutofit/>
          </a:bodyPr>
          <a:lstStyle>
            <a:lvl1pPr algn="r">
              <a:lnSpc>
                <a:spcPct val="100000"/>
              </a:lnSpc>
              <a:defRPr sz="3000" b="0" cap="none" baseline="0"/>
            </a:lvl1pPr>
          </a:lstStyle>
          <a:p>
            <a:r>
              <a:rPr lang="en-US" dirty="0"/>
              <a:t>Quote Author</a:t>
            </a:r>
          </a:p>
        </p:txBody>
      </p:sp>
      <p:sp>
        <p:nvSpPr>
          <p:cNvPr id="10" name="Content Placeholder 9">
            <a:extLst>
              <a:ext uri="{FF2B5EF4-FFF2-40B4-BE49-F238E27FC236}">
                <a16:creationId xmlns:a16="http://schemas.microsoft.com/office/drawing/2014/main" id="{E5D1FFC6-C597-BE81-1790-A08954F44C4B}"/>
              </a:ext>
            </a:extLst>
          </p:cNvPr>
          <p:cNvSpPr>
            <a:spLocks noGrp="1"/>
          </p:cNvSpPr>
          <p:nvPr>
            <p:ph sz="quarter" idx="13" hasCustomPrompt="1"/>
          </p:nvPr>
        </p:nvSpPr>
        <p:spPr>
          <a:xfrm>
            <a:off x="142875" y="95250"/>
            <a:ext cx="17966532" cy="7620000"/>
          </a:xfrm>
        </p:spPr>
        <p:txBody>
          <a:bodyPr>
            <a:normAutofit/>
          </a:bodyPr>
          <a:lstStyle>
            <a:lvl1pPr>
              <a:lnSpc>
                <a:spcPct val="85000"/>
              </a:lnSpc>
              <a:defRPr sz="12000" b="1" cap="all" baseline="0">
                <a:solidFill>
                  <a:schemeClr val="tx1"/>
                </a:solidFill>
              </a:defRPr>
            </a:lvl1pPr>
          </a:lstStyle>
          <a:p>
            <a:pPr lvl="0"/>
            <a:r>
              <a:rPr lang="en-US" dirty="0"/>
              <a:t>Click to add Quote</a:t>
            </a:r>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7" name="Straight Connector 6">
            <a:extLst>
              <a:ext uri="{FF2B5EF4-FFF2-40B4-BE49-F238E27FC236}">
                <a16:creationId xmlns:a16="http://schemas.microsoft.com/office/drawing/2014/main" id="{52949BEA-90AC-BE5F-28A7-80D65BD19B42}"/>
              </a:ext>
              <a:ext uri="{C183D7F6-B498-43B3-948B-1728B52AA6E4}">
                <adec:decorative xmlns:adec="http://schemas.microsoft.com/office/drawing/2017/decorative" val="1"/>
              </a:ext>
            </a:extLst>
          </p:cNvPr>
          <p:cNvCxnSpPr>
            <a:cxnSpLocks/>
          </p:cNvCxnSpPr>
          <p:nvPr/>
        </p:nvCxnSpPr>
        <p:spPr>
          <a:xfrm>
            <a:off x="17081708" y="8572938"/>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822406"/>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BF7AE-3892-4896-8C15-7A35A41EFD9C}"/>
              </a:ext>
            </a:extLst>
          </p:cNvPr>
          <p:cNvSpPr>
            <a:spLocks noGrp="1"/>
          </p:cNvSpPr>
          <p:nvPr>
            <p:ph type="title"/>
          </p:nvPr>
        </p:nvSpPr>
        <p:spPr>
          <a:xfrm>
            <a:off x="1632204" y="1678698"/>
            <a:ext cx="14835099" cy="1806890"/>
          </a:xfrm>
        </p:spPr>
        <p:txBody>
          <a:bodyPr>
            <a:normAutofit/>
          </a:bodyPr>
          <a:lstStyle>
            <a:lvl1pPr>
              <a:defRPr sz="54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F2FD9A26-86F1-4817-B243-4DE63B4F182F}"/>
              </a:ext>
            </a:extLst>
          </p:cNvPr>
          <p:cNvSpPr>
            <a:spLocks noGrp="1"/>
          </p:cNvSpPr>
          <p:nvPr>
            <p:ph sz="half" idx="1"/>
          </p:nvPr>
        </p:nvSpPr>
        <p:spPr>
          <a:xfrm>
            <a:off x="1623278" y="3660852"/>
            <a:ext cx="7262258" cy="5701926"/>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454BF9B-EA16-48C8-96B9-7A66051BE768}"/>
              </a:ext>
            </a:extLst>
          </p:cNvPr>
          <p:cNvSpPr>
            <a:spLocks noGrp="1"/>
          </p:cNvSpPr>
          <p:nvPr>
            <p:ph sz="half" idx="2"/>
          </p:nvPr>
        </p:nvSpPr>
        <p:spPr>
          <a:xfrm>
            <a:off x="9258300" y="3660853"/>
            <a:ext cx="7209003" cy="5701925"/>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a:extLst>
              <a:ext uri="{FF2B5EF4-FFF2-40B4-BE49-F238E27FC236}">
                <a16:creationId xmlns:a16="http://schemas.microsoft.com/office/drawing/2014/main" id="{40629E05-3F6C-40BF-9324-118588B6CAE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D16E2D9F-1FCE-4A1C-996E-DB05777A8994}"/>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7" name="Slide Number Placeholder 6">
            <a:extLst>
              <a:ext uri="{FF2B5EF4-FFF2-40B4-BE49-F238E27FC236}">
                <a16:creationId xmlns:a16="http://schemas.microsoft.com/office/drawing/2014/main" id="{069BE013-C5C0-4CBD-982E-36F037F7366F}"/>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8" name="Straight Connector 7">
            <a:extLst>
              <a:ext uri="{FF2B5EF4-FFF2-40B4-BE49-F238E27FC236}">
                <a16:creationId xmlns:a16="http://schemas.microsoft.com/office/drawing/2014/main" id="{AB20CA7A-449A-6AC2-BFC5-17AF5007E7E1}"/>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57784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ED885-5FE5-4407-BE4D-FAD01C40A905}"/>
              </a:ext>
            </a:extLst>
          </p:cNvPr>
          <p:cNvSpPr>
            <a:spLocks noGrp="1"/>
          </p:cNvSpPr>
          <p:nvPr>
            <p:ph type="title"/>
          </p:nvPr>
        </p:nvSpPr>
        <p:spPr>
          <a:xfrm>
            <a:off x="1636411" y="1672993"/>
            <a:ext cx="14924183" cy="1258284"/>
          </a:xfrm>
        </p:spPr>
        <p:txBody>
          <a:bodyPr>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E322A77-C134-4857-83E5-51217D3C29FB}"/>
              </a:ext>
            </a:extLst>
          </p:cNvPr>
          <p:cNvSpPr>
            <a:spLocks noGrp="1"/>
          </p:cNvSpPr>
          <p:nvPr>
            <p:ph type="body" idx="1"/>
          </p:nvPr>
        </p:nvSpPr>
        <p:spPr>
          <a:xfrm>
            <a:off x="1638133" y="2884785"/>
            <a:ext cx="7224713" cy="1258284"/>
          </a:xfrm>
        </p:spPr>
        <p:txBody>
          <a:bodyPr anchor="b">
            <a:normAutofit/>
          </a:bodyPr>
          <a:lstStyle>
            <a:lvl1pPr marL="0" indent="0">
              <a:lnSpc>
                <a:spcPct val="100000"/>
              </a:lnSpc>
              <a:buNone/>
              <a:defRPr sz="2700" b="1" cap="all" spc="150" baseline="0"/>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5" name="Text Placeholder 4">
            <a:extLst>
              <a:ext uri="{FF2B5EF4-FFF2-40B4-BE49-F238E27FC236}">
                <a16:creationId xmlns:a16="http://schemas.microsoft.com/office/drawing/2014/main" id="{7710AFC6-F407-4F35-BD37-B32F9B4036D0}"/>
              </a:ext>
            </a:extLst>
          </p:cNvPr>
          <p:cNvSpPr>
            <a:spLocks noGrp="1"/>
          </p:cNvSpPr>
          <p:nvPr>
            <p:ph type="body" sz="quarter" idx="3"/>
          </p:nvPr>
        </p:nvSpPr>
        <p:spPr>
          <a:xfrm>
            <a:off x="9323224" y="2884785"/>
            <a:ext cx="7237370" cy="1258284"/>
          </a:xfrm>
        </p:spPr>
        <p:txBody>
          <a:bodyPr anchor="b">
            <a:normAutofit/>
          </a:bodyPr>
          <a:lstStyle>
            <a:lvl1pPr marL="0" indent="0">
              <a:lnSpc>
                <a:spcPct val="100000"/>
              </a:lnSpc>
              <a:buNone/>
              <a:defRPr sz="2700" b="1" cap="all" spc="150" baseline="0"/>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9A4ECBFE-C62C-471B-BFE4-1272EAC3479D}"/>
              </a:ext>
            </a:extLst>
          </p:cNvPr>
          <p:cNvSpPr>
            <a:spLocks noGrp="1"/>
          </p:cNvSpPr>
          <p:nvPr>
            <p:ph sz="half" idx="2"/>
          </p:nvPr>
        </p:nvSpPr>
        <p:spPr>
          <a:xfrm>
            <a:off x="1638133" y="4238687"/>
            <a:ext cx="7224713" cy="5045807"/>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Content Placeholder 5">
            <a:extLst>
              <a:ext uri="{FF2B5EF4-FFF2-40B4-BE49-F238E27FC236}">
                <a16:creationId xmlns:a16="http://schemas.microsoft.com/office/drawing/2014/main" id="{458D60D5-0F83-46CB-92F3-849FC08E6E92}"/>
              </a:ext>
            </a:extLst>
          </p:cNvPr>
          <p:cNvSpPr>
            <a:spLocks noGrp="1"/>
          </p:cNvSpPr>
          <p:nvPr>
            <p:ph sz="quarter" idx="4"/>
          </p:nvPr>
        </p:nvSpPr>
        <p:spPr>
          <a:xfrm>
            <a:off x="9323224" y="4238687"/>
            <a:ext cx="7237370" cy="5045807"/>
          </a:xfrm>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a:extLst>
              <a:ext uri="{FF2B5EF4-FFF2-40B4-BE49-F238E27FC236}">
                <a16:creationId xmlns:a16="http://schemas.microsoft.com/office/drawing/2014/main" id="{F340A80D-4CCB-4899-9E1D-A5967F4E649A}"/>
              </a:ext>
            </a:extLst>
          </p:cNvPr>
          <p:cNvSpPr>
            <a:spLocks noGrp="1"/>
          </p:cNvSpPr>
          <p:nvPr>
            <p:ph type="ftr" sz="quarter" idx="11"/>
          </p:nvPr>
        </p:nvSpPr>
        <p:spPr/>
        <p:txBody>
          <a:bodyPr/>
          <a:lstStyle/>
          <a:p>
            <a:endParaRPr lang="en-US"/>
          </a:p>
        </p:txBody>
      </p:sp>
      <p:sp>
        <p:nvSpPr>
          <p:cNvPr id="7" name="Date Placeholder 6">
            <a:extLst>
              <a:ext uri="{FF2B5EF4-FFF2-40B4-BE49-F238E27FC236}">
                <a16:creationId xmlns:a16="http://schemas.microsoft.com/office/drawing/2014/main" id="{AA5AE694-5CA0-48DA-90D3-EC42BD1D86C1}"/>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9" name="Slide Number Placeholder 8">
            <a:extLst>
              <a:ext uri="{FF2B5EF4-FFF2-40B4-BE49-F238E27FC236}">
                <a16:creationId xmlns:a16="http://schemas.microsoft.com/office/drawing/2014/main" id="{4F753A9D-469A-4ED9-99A1-7E4B115F8933}"/>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10" name="Straight Connector 9">
            <a:extLst>
              <a:ext uri="{FF2B5EF4-FFF2-40B4-BE49-F238E27FC236}">
                <a16:creationId xmlns:a16="http://schemas.microsoft.com/office/drawing/2014/main" id="{CDA35A86-E7F6-6593-119D-A6DC85581FEA}"/>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04175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7C91E-0A11-4E5D-9B8D-5316E73A2D58}"/>
              </a:ext>
            </a:extLst>
          </p:cNvPr>
          <p:cNvSpPr>
            <a:spLocks noGrp="1"/>
          </p:cNvSpPr>
          <p:nvPr>
            <p:ph type="title"/>
          </p:nvPr>
        </p:nvSpPr>
        <p:spPr>
          <a:xfrm>
            <a:off x="1632204" y="1656150"/>
            <a:ext cx="14884146" cy="1941342"/>
          </a:xfrm>
        </p:spPr>
        <p:txBody>
          <a:bodyPr>
            <a:normAutofit/>
          </a:bodyPr>
          <a:lstStyle>
            <a:lvl1pPr>
              <a:defRPr sz="5400" cap="none" baseline="0"/>
            </a:lvl1pPr>
          </a:lstStyle>
          <a:p>
            <a:r>
              <a:rPr lang="en-US"/>
              <a:t>Click to edit Master title style</a:t>
            </a:r>
            <a:endParaRPr lang="en-US" dirty="0"/>
          </a:p>
        </p:txBody>
      </p:sp>
      <p:sp>
        <p:nvSpPr>
          <p:cNvPr id="4" name="Footer Placeholder 3">
            <a:extLst>
              <a:ext uri="{FF2B5EF4-FFF2-40B4-BE49-F238E27FC236}">
                <a16:creationId xmlns:a16="http://schemas.microsoft.com/office/drawing/2014/main" id="{D7E36922-9A4C-453D-9B70-0C3A70281C03}"/>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A1B8A8D1-71AD-4F9F-B393-9EED83FEF003}"/>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5" name="Slide Number Placeholder 4">
            <a:extLst>
              <a:ext uri="{FF2B5EF4-FFF2-40B4-BE49-F238E27FC236}">
                <a16:creationId xmlns:a16="http://schemas.microsoft.com/office/drawing/2014/main" id="{EF5AAEF2-65DC-4E28-9AA4-5115ACB074CC}"/>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6" name="Straight Connector 5">
            <a:extLst>
              <a:ext uri="{FF2B5EF4-FFF2-40B4-BE49-F238E27FC236}">
                <a16:creationId xmlns:a16="http://schemas.microsoft.com/office/drawing/2014/main" id="{28CF7AFD-0570-B046-A2C2-3EFA873546CA}"/>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27195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Empty">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0459378-C430-49DB-B2D6-E32FBBCD4A6F}"/>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9AFF5A02-0FC4-41C8-A13C-4C929B28846B}"/>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E7B9D57D-CB8E-4E67-AE2D-2790E2AA60CB}"/>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047820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nclus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632204" y="1632203"/>
            <a:ext cx="15941742" cy="3126827"/>
          </a:xfrm>
        </p:spPr>
        <p:txBody>
          <a:bodyPr anchor="t" anchorCtr="0">
            <a:noAutofit/>
          </a:bodyPr>
          <a:lstStyle>
            <a:lvl1pPr>
              <a:defRPr sz="9000" cap="all" baseline="0">
                <a:solidFill>
                  <a:schemeClr val="tx1"/>
                </a:solidFill>
              </a:defRPr>
            </a:lvl1pPr>
          </a:lstStyle>
          <a:p>
            <a:r>
              <a:rPr lang="en-US"/>
              <a:t>Click to edit Master title style</a:t>
            </a:r>
            <a:endParaRPr lang="en-US" dirty="0"/>
          </a:p>
        </p:txBody>
      </p:sp>
      <p:sp>
        <p:nvSpPr>
          <p:cNvPr id="7" name="Content Placeholder 7">
            <a:extLst>
              <a:ext uri="{FF2B5EF4-FFF2-40B4-BE49-F238E27FC236}">
                <a16:creationId xmlns:a16="http://schemas.microsoft.com/office/drawing/2014/main" id="{419A5DD2-B3B3-D9BF-1A71-B20742D142B9}"/>
              </a:ext>
            </a:extLst>
          </p:cNvPr>
          <p:cNvSpPr>
            <a:spLocks noGrp="1"/>
          </p:cNvSpPr>
          <p:nvPr>
            <p:ph sz="quarter" idx="13"/>
          </p:nvPr>
        </p:nvSpPr>
        <p:spPr>
          <a:xfrm>
            <a:off x="1632202" y="4914900"/>
            <a:ext cx="15941744" cy="4743450"/>
          </a:xfrm>
        </p:spPr>
        <p:txBody>
          <a:bodyPr/>
          <a:lstStyle>
            <a:lvl1pPr marL="0" indent="0">
              <a:lnSpc>
                <a:spcPct val="100000"/>
              </a:lnSpc>
              <a:buNone/>
              <a:defRPr>
                <a:solidFill>
                  <a:schemeClr val="tx1"/>
                </a:solidFill>
              </a:defRPr>
            </a:lvl1pPr>
            <a:lvl2pPr marL="342900" indent="0">
              <a:lnSpc>
                <a:spcPct val="100000"/>
              </a:lnSpc>
              <a:buNone/>
              <a:defRPr>
                <a:solidFill>
                  <a:schemeClr val="tx1"/>
                </a:solidFill>
              </a:defRPr>
            </a:lvl2pPr>
            <a:lvl3pPr marL="685800" indent="0">
              <a:lnSpc>
                <a:spcPct val="100000"/>
              </a:lnSpc>
              <a:buNone/>
              <a:defRPr>
                <a:solidFill>
                  <a:schemeClr val="tx1"/>
                </a:solidFill>
              </a:defRPr>
            </a:lvl3pPr>
            <a:lvl4pPr marL="1028700" indent="0">
              <a:lnSpc>
                <a:spcPct val="100000"/>
              </a:lnSpc>
              <a:buNone/>
              <a:defRPr>
                <a:solidFill>
                  <a:schemeClr val="tx1"/>
                </a:solidFill>
              </a:defRPr>
            </a:lvl4pPr>
            <a:lvl5pPr marL="1371600" indent="0">
              <a:lnSpc>
                <a:spcPct val="100000"/>
              </a:lnSpc>
              <a:buNone/>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endParaRPr lang="en-US"/>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lvl1pPr>
              <a:defRPr>
                <a:solidFill>
                  <a:schemeClr val="tx1"/>
                </a:solidFill>
              </a:defRPr>
            </a:lvl1p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cxnSp>
        <p:nvCxnSpPr>
          <p:cNvPr id="3" name="Straight Connector 2">
            <a:extLst>
              <a:ext uri="{FF2B5EF4-FFF2-40B4-BE49-F238E27FC236}">
                <a16:creationId xmlns:a16="http://schemas.microsoft.com/office/drawing/2014/main" id="{6DCA1022-3377-EB7D-8261-EDD841636BE3}"/>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3993510"/>
      </p:ext>
    </p:extLst>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onclusion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632205" y="1632204"/>
            <a:ext cx="12646151" cy="2763030"/>
          </a:xfrm>
        </p:spPr>
        <p:txBody>
          <a:bodyPr anchor="t" anchorCtr="0">
            <a:noAutofit/>
          </a:bodyPr>
          <a:lstStyle>
            <a:lvl1pPr>
              <a:defRPr sz="9000" cap="all" baseline="0">
                <a:solidFill>
                  <a:schemeClr val="tx1"/>
                </a:solidFill>
              </a:defRPr>
            </a:lvl1pPr>
          </a:lstStyle>
          <a:p>
            <a:r>
              <a:rPr lang="en-US"/>
              <a:t>Click to edit Master title style</a:t>
            </a:r>
            <a:endParaRPr lang="en-US" dirty="0"/>
          </a:p>
        </p:txBody>
      </p:sp>
      <p:sp>
        <p:nvSpPr>
          <p:cNvPr id="8" name="Content Placeholder 6">
            <a:extLst>
              <a:ext uri="{FF2B5EF4-FFF2-40B4-BE49-F238E27FC236}">
                <a16:creationId xmlns:a16="http://schemas.microsoft.com/office/drawing/2014/main" id="{C06F55DC-E754-4B2B-C0AE-962C82565D0D}"/>
              </a:ext>
            </a:extLst>
          </p:cNvPr>
          <p:cNvSpPr>
            <a:spLocks noGrp="1"/>
          </p:cNvSpPr>
          <p:nvPr>
            <p:ph sz="quarter" idx="14"/>
          </p:nvPr>
        </p:nvSpPr>
        <p:spPr>
          <a:xfrm>
            <a:off x="1615820" y="6370038"/>
            <a:ext cx="12645959" cy="2412012"/>
          </a:xfrm>
        </p:spPr>
        <p:txBody>
          <a:bodyPr anchor="b">
            <a:noAutofit/>
          </a:bodyPr>
          <a:lstStyle>
            <a:lvl1pPr marL="0" indent="0">
              <a:lnSpc>
                <a:spcPct val="100000"/>
              </a:lnSpc>
              <a:buNone/>
              <a:defRPr sz="3000">
                <a:solidFill>
                  <a:schemeClr val="tx1"/>
                </a:solidFill>
              </a:defRPr>
            </a:lvl1pPr>
            <a:lvl2pPr marL="342900" indent="0">
              <a:lnSpc>
                <a:spcPct val="100000"/>
              </a:lnSpc>
              <a:buNone/>
              <a:defRPr sz="3000">
                <a:solidFill>
                  <a:schemeClr val="tx1"/>
                </a:solidFill>
              </a:defRPr>
            </a:lvl2pPr>
            <a:lvl3pPr marL="685800" indent="0">
              <a:lnSpc>
                <a:spcPct val="100000"/>
              </a:lnSpc>
              <a:buNone/>
              <a:defRPr sz="3000">
                <a:solidFill>
                  <a:schemeClr val="tx1"/>
                </a:solidFill>
              </a:defRPr>
            </a:lvl3pPr>
            <a:lvl4pPr marL="1028700" indent="0">
              <a:lnSpc>
                <a:spcPct val="100000"/>
              </a:lnSpc>
              <a:buNone/>
              <a:defRPr sz="3000">
                <a:solidFill>
                  <a:schemeClr val="tx1"/>
                </a:solidFill>
              </a:defRPr>
            </a:lvl4pPr>
            <a:lvl5pPr marL="1371600" indent="0">
              <a:lnSpc>
                <a:spcPct val="100000"/>
              </a:lnSpc>
              <a:buNone/>
              <a:defRPr sz="30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lvl1pPr>
              <a:defRPr>
                <a:solidFill>
                  <a:schemeClr val="tx1"/>
                </a:solidFill>
              </a:defRPr>
            </a:lvl1pPr>
          </a:lstStyle>
          <a:p>
            <a:endParaRPr lang="en-US"/>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lvl1pPr>
              <a:defRPr>
                <a:solidFill>
                  <a:schemeClr val="tx1"/>
                </a:solidFill>
              </a:defRPr>
            </a:lvl1p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lvl1pPr>
              <a:defRPr>
                <a:solidFill>
                  <a:schemeClr val="tx1"/>
                </a:solidFill>
              </a:defRPr>
            </a:lvl1pPr>
          </a:lstStyle>
          <a:p>
            <a:fld id="{B6F15528-21DE-4FAA-801E-634DDDAF4B2B}" type="slidenum">
              <a:rPr lang="en-US" smtClean="0"/>
              <a:pPr/>
              <a:t>‹#›</a:t>
            </a:fld>
            <a:endParaRPr lang="en-US"/>
          </a:p>
        </p:txBody>
      </p:sp>
      <p:cxnSp>
        <p:nvCxnSpPr>
          <p:cNvPr id="3" name="Straight Connector 2">
            <a:extLst>
              <a:ext uri="{FF2B5EF4-FFF2-40B4-BE49-F238E27FC236}">
                <a16:creationId xmlns:a16="http://schemas.microsoft.com/office/drawing/2014/main" id="{FC829929-F774-AF4E-F1BE-2DA3C43D0DAC}"/>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420133"/>
      </p:ext>
    </p:extLst>
  </p:cSld>
  <p:clrMapOvr>
    <a:overrideClrMapping bg1="dk1" tx1="lt1" bg2="dk2" tx2="lt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B8D5C2-ADDF-9D87-84C9-ECDDE537664D}"/>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3" name="Footer Placeholder 2">
            <a:extLst>
              <a:ext uri="{FF2B5EF4-FFF2-40B4-BE49-F238E27FC236}">
                <a16:creationId xmlns:a16="http://schemas.microsoft.com/office/drawing/2014/main" id="{3650873B-64F9-2CE5-52CF-8AD21FE4CA1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545839B-64FF-8D7A-0C3B-444233B6CAFB}"/>
              </a:ext>
            </a:extLst>
          </p:cNvPr>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94616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631771" y="7014266"/>
            <a:ext cx="16253459" cy="1979265"/>
          </a:xfrm>
        </p:spPr>
        <p:txBody>
          <a:bodyPr vert="horz" lIns="91440" tIns="45720" rIns="91440" bIns="45720" rtlCol="0" anchor="b">
            <a:noAutofit/>
          </a:bodyPr>
          <a:lstStyle>
            <a:lvl1pPr>
              <a:defRPr lang="en-US" sz="8100" dirty="0"/>
            </a:lvl1pPr>
          </a:lstStyle>
          <a:p>
            <a:pPr lvl="0"/>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631771" y="9097701"/>
            <a:ext cx="16253459" cy="560649"/>
          </a:xfrm>
        </p:spPr>
        <p:txBody>
          <a:bodyPr vert="horz" lIns="91440" tIns="45720" rIns="91440" bIns="45720" rtlCol="0" anchor="b">
            <a:noAutofit/>
          </a:bodyPr>
          <a:lstStyle>
            <a:lvl1pPr marL="0" indent="0">
              <a:spcBef>
                <a:spcPts val="0"/>
              </a:spcBef>
              <a:buNone/>
              <a:defRPr lang="en-US" sz="3000" dirty="0"/>
            </a:lvl1pPr>
          </a:lstStyle>
          <a:p>
            <a:pPr lvl="0"/>
            <a:r>
              <a:rPr lang="en-US"/>
              <a:t>Click to edit Master subtitle style</a:t>
            </a:r>
            <a:endParaRPr lang="en-US" dirty="0"/>
          </a:p>
        </p:txBody>
      </p:sp>
      <p:sp>
        <p:nvSpPr>
          <p:cNvPr id="11" name="Picture Placeholder 10">
            <a:extLst>
              <a:ext uri="{FF2B5EF4-FFF2-40B4-BE49-F238E27FC236}">
                <a16:creationId xmlns:a16="http://schemas.microsoft.com/office/drawing/2014/main" id="{B24A208E-BD69-BB12-21B8-DA405B501FA8}"/>
              </a:ext>
            </a:extLst>
          </p:cNvPr>
          <p:cNvSpPr>
            <a:spLocks noGrp="1"/>
          </p:cNvSpPr>
          <p:nvPr>
            <p:ph type="pic" sz="quarter" idx="13" hasCustomPrompt="1"/>
          </p:nvPr>
        </p:nvSpPr>
        <p:spPr>
          <a:xfrm>
            <a:off x="1" y="1"/>
            <a:ext cx="18287999" cy="6701742"/>
          </a:xfrm>
          <a:blipFill dpi="0" rotWithShape="1">
            <a:blip r:embed="rId2">
              <a:alphaModFix amt="60000"/>
            </a:blip>
            <a:srcRect/>
            <a:stretch>
              <a:fillRect/>
            </a:stretch>
          </a:blipFill>
        </p:spPr>
        <p:txBody>
          <a:bodyPr/>
          <a:lstStyle>
            <a:lvl1pPr marL="0" indent="0">
              <a:buNone/>
              <a:defRPr/>
            </a:lvl1pPr>
          </a:lstStyle>
          <a:p>
            <a:r>
              <a:rPr lang="en-US" dirty="0"/>
              <a:t> </a:t>
            </a:r>
          </a:p>
        </p:txBody>
      </p:sp>
      <p:cxnSp>
        <p:nvCxnSpPr>
          <p:cNvPr id="4" name="Straight Connector 3">
            <a:extLst>
              <a:ext uri="{FF2B5EF4-FFF2-40B4-BE49-F238E27FC236}">
                <a16:creationId xmlns:a16="http://schemas.microsoft.com/office/drawing/2014/main" id="{A7765164-0D02-5316-1845-119CB011190B}"/>
              </a:ext>
              <a:ext uri="{C183D7F6-B498-43B3-948B-1728B52AA6E4}">
                <adec:decorative xmlns:adec="http://schemas.microsoft.com/office/drawing/2017/decorative" val="1"/>
              </a:ext>
            </a:extLst>
          </p:cNvPr>
          <p:cNvCxnSpPr>
            <a:cxnSpLocks/>
          </p:cNvCxnSpPr>
          <p:nvPr/>
        </p:nvCxnSpPr>
        <p:spPr>
          <a:xfrm>
            <a:off x="0" y="8572500"/>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Footer Placeholder 5">
            <a:extLst>
              <a:ext uri="{FF2B5EF4-FFF2-40B4-BE49-F238E27FC236}">
                <a16:creationId xmlns:a16="http://schemas.microsoft.com/office/drawing/2014/main" id="{2DFA2081-8ED6-0719-D0B6-2818D6019332}"/>
              </a:ext>
            </a:extLst>
          </p:cNvPr>
          <p:cNvSpPr>
            <a:spLocks noGrp="1"/>
          </p:cNvSpPr>
          <p:nvPr>
            <p:ph type="ftr" sz="quarter" idx="15"/>
          </p:nvPr>
        </p:nvSpPr>
        <p:spPr/>
        <p:txBody>
          <a:bodyPr/>
          <a:lstStyle/>
          <a:p>
            <a:endParaRPr lang="en-US"/>
          </a:p>
        </p:txBody>
      </p:sp>
      <p:sp>
        <p:nvSpPr>
          <p:cNvPr id="5" name="Date Placeholder 4">
            <a:extLst>
              <a:ext uri="{FF2B5EF4-FFF2-40B4-BE49-F238E27FC236}">
                <a16:creationId xmlns:a16="http://schemas.microsoft.com/office/drawing/2014/main" id="{9A51F47A-9B8B-A343-2C56-110E21331AE3}"/>
              </a:ext>
            </a:extLst>
          </p:cNvPr>
          <p:cNvSpPr>
            <a:spLocks noGrp="1"/>
          </p:cNvSpPr>
          <p:nvPr>
            <p:ph type="dt" sz="half" idx="14"/>
          </p:nvPr>
        </p:nvSpPr>
        <p:spPr/>
        <p:txBody>
          <a:bodyPr/>
          <a:lstStyle/>
          <a:p>
            <a:fld id="{1D8BD707-D9CF-40AE-B4C6-C98DA3205C09}" type="datetimeFigureOut">
              <a:rPr lang="en-US" smtClean="0"/>
              <a:pPr/>
              <a:t>8/5/2026</a:t>
            </a:fld>
            <a:endParaRPr lang="en-US"/>
          </a:p>
        </p:txBody>
      </p:sp>
      <p:sp>
        <p:nvSpPr>
          <p:cNvPr id="10" name="Slide Number Placeholder 9">
            <a:extLst>
              <a:ext uri="{FF2B5EF4-FFF2-40B4-BE49-F238E27FC236}">
                <a16:creationId xmlns:a16="http://schemas.microsoft.com/office/drawing/2014/main" id="{F259CCC4-FA9E-2074-3142-5EBA62F91B25}"/>
              </a:ext>
            </a:extLst>
          </p:cNvPr>
          <p:cNvSpPr>
            <a:spLocks noGrp="1"/>
          </p:cNvSpPr>
          <p:nvPr>
            <p:ph type="sldNum" sz="quarter" idx="16"/>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37313219"/>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with Pictur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1769585" y="2117038"/>
            <a:ext cx="5604015" cy="4268351"/>
          </a:xfrm>
        </p:spPr>
        <p:txBody>
          <a:bodyPr vert="horz" lIns="91440" tIns="45720" rIns="91440" bIns="45720" rtlCol="0" anchor="b">
            <a:noAutofit/>
          </a:bodyPr>
          <a:lstStyle>
            <a:lvl1pPr>
              <a:defRPr lang="en-US" sz="5400" dirty="0"/>
            </a:lvl1pPr>
          </a:lstStyle>
          <a:p>
            <a:pPr lvl="0"/>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1769583" y="6604559"/>
            <a:ext cx="5594873" cy="1684683"/>
          </a:xfrm>
        </p:spPr>
        <p:txBody>
          <a:bodyPr vert="horz" lIns="91440" tIns="45720" rIns="91440" bIns="45720" rtlCol="0">
            <a:normAutofit/>
          </a:bodyPr>
          <a:lstStyle>
            <a:lvl1pPr marL="0" indent="0">
              <a:lnSpc>
                <a:spcPct val="100000"/>
              </a:lnSpc>
              <a:buNone/>
              <a:defRPr lang="en-US" sz="2400" dirty="0"/>
            </a:lvl1pPr>
          </a:lstStyle>
          <a:p>
            <a:pPr lvl="0"/>
            <a:r>
              <a:rPr lang="en-US"/>
              <a:t>Click to edit Master subtitle style</a:t>
            </a:r>
            <a:endParaRPr lang="en-US" dirty="0"/>
          </a:p>
        </p:txBody>
      </p:sp>
      <p:sp>
        <p:nvSpPr>
          <p:cNvPr id="14" name="Picture Placeholder 13">
            <a:extLst>
              <a:ext uri="{FF2B5EF4-FFF2-40B4-BE49-F238E27FC236}">
                <a16:creationId xmlns:a16="http://schemas.microsoft.com/office/drawing/2014/main" id="{51A639AF-317A-79DF-3175-64C726EA3189}"/>
              </a:ext>
            </a:extLst>
          </p:cNvPr>
          <p:cNvSpPr>
            <a:spLocks noGrp="1"/>
          </p:cNvSpPr>
          <p:nvPr>
            <p:ph type="pic" sz="quarter" idx="14" hasCustomPrompt="1"/>
          </p:nvPr>
        </p:nvSpPr>
        <p:spPr>
          <a:xfrm>
            <a:off x="0" y="0"/>
            <a:ext cx="11426678" cy="10287000"/>
          </a:xfrm>
          <a:custGeom>
            <a:avLst/>
            <a:gdLst>
              <a:gd name="connsiteX0" fmla="*/ 0 w 7195675"/>
              <a:gd name="connsiteY0" fmla="*/ 0 h 6858000"/>
              <a:gd name="connsiteX1" fmla="*/ 7195675 w 7195675"/>
              <a:gd name="connsiteY1" fmla="*/ 0 h 6858000"/>
              <a:gd name="connsiteX2" fmla="*/ 7195675 w 7195675"/>
              <a:gd name="connsiteY2" fmla="*/ 6858000 h 6858000"/>
              <a:gd name="connsiteX3" fmla="*/ 0 w 719567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195675" h="6858000">
                <a:moveTo>
                  <a:pt x="0" y="0"/>
                </a:moveTo>
                <a:lnTo>
                  <a:pt x="7195675" y="0"/>
                </a:lnTo>
                <a:lnTo>
                  <a:pt x="7195675" y="6858000"/>
                </a:lnTo>
                <a:lnTo>
                  <a:pt x="0" y="6858000"/>
                </a:lnTo>
                <a:close/>
              </a:path>
            </a:pathLst>
          </a:custGeom>
          <a:blipFill dpi="0" rotWithShape="1">
            <a:blip r:embed="rId2">
              <a:alphaModFix amt="60000"/>
            </a:blip>
            <a:srcRect/>
            <a:stretch>
              <a:fillRect/>
            </a:stretch>
          </a:blipFill>
        </p:spPr>
        <p:txBody>
          <a:bodyPr wrap="square">
            <a:noAutofit/>
          </a:bodyPr>
          <a:lstStyle>
            <a:lvl1pPr marL="0" indent="0">
              <a:buNone/>
              <a:defRPr/>
            </a:lvl1pPr>
          </a:lstStyle>
          <a:p>
            <a:r>
              <a:rPr lang="en-US" dirty="0"/>
              <a:t> </a:t>
            </a:r>
          </a:p>
        </p:txBody>
      </p:sp>
      <p:sp>
        <p:nvSpPr>
          <p:cNvPr id="17" name="Footer Placeholder 4">
            <a:extLst>
              <a:ext uri="{FF2B5EF4-FFF2-40B4-BE49-F238E27FC236}">
                <a16:creationId xmlns:a16="http://schemas.microsoft.com/office/drawing/2014/main" id="{DF8C2BF2-38FB-0598-A4BE-DD111229A3FE}"/>
              </a:ext>
            </a:extLst>
          </p:cNvPr>
          <p:cNvSpPr>
            <a:spLocks noGrp="1"/>
          </p:cNvSpPr>
          <p:nvPr>
            <p:ph type="ftr" sz="quarter" idx="11"/>
          </p:nvPr>
        </p:nvSpPr>
        <p:spPr>
          <a:xfrm>
            <a:off x="11769583" y="9658350"/>
            <a:ext cx="2571452" cy="628650"/>
          </a:xfrm>
        </p:spPr>
        <p:txBody>
          <a:bodyPr/>
          <a:lstStyle/>
          <a:p>
            <a:endParaRPr lang="en-US"/>
          </a:p>
        </p:txBody>
      </p:sp>
      <p:sp>
        <p:nvSpPr>
          <p:cNvPr id="18" name="Date Placeholder 4">
            <a:extLst>
              <a:ext uri="{FF2B5EF4-FFF2-40B4-BE49-F238E27FC236}">
                <a16:creationId xmlns:a16="http://schemas.microsoft.com/office/drawing/2014/main" id="{5A41BBAF-5441-8512-B575-2EB961DD485E}"/>
              </a:ext>
            </a:extLst>
          </p:cNvPr>
          <p:cNvSpPr>
            <a:spLocks noGrp="1"/>
          </p:cNvSpPr>
          <p:nvPr>
            <p:ph type="dt" sz="half" idx="15"/>
          </p:nvPr>
        </p:nvSpPr>
        <p:spPr>
          <a:xfrm>
            <a:off x="14476344" y="9658350"/>
            <a:ext cx="1297056" cy="628650"/>
          </a:xfrm>
        </p:spPr>
        <p:txBody>
          <a:bodyPr/>
          <a:lstStyle/>
          <a:p>
            <a:fld id="{1D8BD707-D9CF-40AE-B4C6-C98DA3205C09}" type="datetimeFigureOut">
              <a:rPr lang="en-US" smtClean="0"/>
              <a:pPr/>
              <a:t>8/5/2026</a:t>
            </a:fld>
            <a:endParaRPr lang="en-US"/>
          </a:p>
        </p:txBody>
      </p:sp>
      <p:sp>
        <p:nvSpPr>
          <p:cNvPr id="19" name="Slide Number Placeholder 5">
            <a:extLst>
              <a:ext uri="{FF2B5EF4-FFF2-40B4-BE49-F238E27FC236}">
                <a16:creationId xmlns:a16="http://schemas.microsoft.com/office/drawing/2014/main" id="{89401810-4A83-D1CF-00A6-76F622C7153C}"/>
              </a:ext>
            </a:extLst>
          </p:cNvPr>
          <p:cNvSpPr>
            <a:spLocks noGrp="1"/>
          </p:cNvSpPr>
          <p:nvPr>
            <p:ph type="sldNum" sz="quarter" idx="12"/>
          </p:nvPr>
        </p:nvSpPr>
        <p:spPr>
          <a:xfrm>
            <a:off x="15785646" y="9658350"/>
            <a:ext cx="902154" cy="628650"/>
          </a:xfrm>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34891999"/>
      </p:ext>
    </p:extLst>
  </p:cSld>
  <p:clrMapOvr>
    <a:masterClrMapping/>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Header">
    <p:bg>
      <p:bgPr>
        <a:solidFill>
          <a:schemeClr val="tx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1A7175-8061-E7CC-68E4-2B3CECB6CCFE}"/>
              </a:ext>
            </a:extLst>
          </p:cNvPr>
          <p:cNvSpPr>
            <a:spLocks noGrp="1"/>
          </p:cNvSpPr>
          <p:nvPr>
            <p:ph type="title" hasCustomPrompt="1"/>
          </p:nvPr>
        </p:nvSpPr>
        <p:spPr>
          <a:xfrm>
            <a:off x="1632204" y="1635366"/>
            <a:ext cx="15055596" cy="7738886"/>
          </a:xfrm>
        </p:spPr>
        <p:txBody>
          <a:bodyPr>
            <a:normAutofit/>
          </a:bodyPr>
          <a:lstStyle>
            <a:lvl1pPr>
              <a:defRPr sz="12000">
                <a:solidFill>
                  <a:schemeClr val="bg1"/>
                </a:solidFill>
              </a:defRPr>
            </a:lvl1pPr>
          </a:lstStyle>
          <a:p>
            <a:r>
              <a:rPr lang="en-US" dirty="0"/>
              <a:t>Section header</a:t>
            </a:r>
          </a:p>
        </p:txBody>
      </p:sp>
      <p:sp>
        <p:nvSpPr>
          <p:cNvPr id="5" name="Footer Placeholder 4">
            <a:extLst>
              <a:ext uri="{FF2B5EF4-FFF2-40B4-BE49-F238E27FC236}">
                <a16:creationId xmlns:a16="http://schemas.microsoft.com/office/drawing/2014/main" id="{4C094542-CAEF-4D6C-BE6A-BC100F0590F9}"/>
              </a:ext>
            </a:extLst>
          </p:cNvPr>
          <p:cNvSpPr>
            <a:spLocks noGrp="1"/>
          </p:cNvSpPr>
          <p:nvPr>
            <p:ph type="ftr" sz="quarter" idx="11"/>
          </p:nvPr>
        </p:nvSpPr>
        <p:spPr/>
        <p:txBody>
          <a:bodyPr/>
          <a:lstStyle>
            <a:lvl1pPr>
              <a:defRPr>
                <a:solidFill>
                  <a:schemeClr val="bg1"/>
                </a:solidFill>
              </a:defRPr>
            </a:lvl1pPr>
          </a:lstStyle>
          <a:p>
            <a:endParaRPr lang="en-US"/>
          </a:p>
        </p:txBody>
      </p:sp>
      <p:sp>
        <p:nvSpPr>
          <p:cNvPr id="4" name="Date Placeholder 3">
            <a:extLst>
              <a:ext uri="{FF2B5EF4-FFF2-40B4-BE49-F238E27FC236}">
                <a16:creationId xmlns:a16="http://schemas.microsoft.com/office/drawing/2014/main" id="{B3408851-4DCC-447C-828A-5F7E66F7623D}"/>
              </a:ext>
            </a:extLst>
          </p:cNvPr>
          <p:cNvSpPr>
            <a:spLocks noGrp="1"/>
          </p:cNvSpPr>
          <p:nvPr>
            <p:ph type="dt" sz="half" idx="10"/>
          </p:nvPr>
        </p:nvSpPr>
        <p:spPr/>
        <p:txBody>
          <a:bodyPr/>
          <a:lstStyle>
            <a:lvl1pPr>
              <a:defRPr>
                <a:solidFill>
                  <a:schemeClr val="bg1"/>
                </a:solidFill>
              </a:defRPr>
            </a:lvl1p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2C8BDE40-8468-4051-9703-B751608AAF9D}"/>
              </a:ext>
            </a:extLst>
          </p:cNvPr>
          <p:cNvSpPr>
            <a:spLocks noGrp="1"/>
          </p:cNvSpPr>
          <p:nvPr>
            <p:ph type="sldNum" sz="quarter" idx="12"/>
          </p:nvPr>
        </p:nvSpPr>
        <p:spPr/>
        <p:txBody>
          <a:bodyPr/>
          <a:lstStyle>
            <a:lvl1pPr>
              <a:defRPr>
                <a:solidFill>
                  <a:schemeClr val="bg1"/>
                </a:solidFill>
              </a:defRPr>
            </a:lvl1pPr>
          </a:lstStyle>
          <a:p>
            <a:fld id="{B6F15528-21DE-4FAA-801E-634DDDAF4B2B}" type="slidenum">
              <a:rPr lang="en-US" smtClean="0"/>
              <a:pPr/>
              <a:t>‹#›</a:t>
            </a:fld>
            <a:endParaRPr lang="en-US"/>
          </a:p>
        </p:txBody>
      </p:sp>
      <p:cxnSp>
        <p:nvCxnSpPr>
          <p:cNvPr id="9" name="Straight Connector 8">
            <a:extLst>
              <a:ext uri="{FF2B5EF4-FFF2-40B4-BE49-F238E27FC236}">
                <a16:creationId xmlns:a16="http://schemas.microsoft.com/office/drawing/2014/main" id="{96A5A591-C2D3-D6A3-432F-2C1371951C13}"/>
              </a:ext>
              <a:ext uri="{C183D7F6-B498-43B3-948B-1728B52AA6E4}">
                <adec:decorative xmlns:adec="http://schemas.microsoft.com/office/drawing/2017/decorative" val="1"/>
              </a:ext>
            </a:extLst>
          </p:cNvPr>
          <p:cNvCxnSpPr>
            <a:cxnSpLocks/>
          </p:cNvCxnSpPr>
          <p:nvPr/>
        </p:nvCxnSpPr>
        <p:spPr>
          <a:xfrm>
            <a:off x="0" y="1808802"/>
            <a:ext cx="1206293" cy="0"/>
          </a:xfrm>
          <a:prstGeom prst="line">
            <a:avLst/>
          </a:prstGeom>
          <a:ln w="1206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04062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B916BDA-9E36-8180-7EBC-AC2A35C79FFC}"/>
              </a:ext>
            </a:extLst>
          </p:cNvPr>
          <p:cNvSpPr>
            <a:spLocks noGrp="1"/>
          </p:cNvSpPr>
          <p:nvPr>
            <p:ph type="title" hasCustomPrompt="1"/>
          </p:nvPr>
        </p:nvSpPr>
        <p:spPr>
          <a:xfrm>
            <a:off x="1636410" y="1633054"/>
            <a:ext cx="12718608" cy="2093330"/>
          </a:xfrm>
        </p:spPr>
        <p:txBody>
          <a:bodyPr anchor="t">
            <a:normAutofit/>
          </a:bodyPr>
          <a:lstStyle>
            <a:lvl1pPr>
              <a:defRPr sz="5400"/>
            </a:lvl1pPr>
          </a:lstStyle>
          <a:p>
            <a:r>
              <a:rPr lang="en-US" dirty="0"/>
              <a:t>Agenda</a:t>
            </a:r>
          </a:p>
        </p:txBody>
      </p:sp>
      <p:sp>
        <p:nvSpPr>
          <p:cNvPr id="8" name="Content Placeholder 6">
            <a:extLst>
              <a:ext uri="{FF2B5EF4-FFF2-40B4-BE49-F238E27FC236}">
                <a16:creationId xmlns:a16="http://schemas.microsoft.com/office/drawing/2014/main" id="{92AF672E-4752-50B9-9301-C8042FD003CC}"/>
              </a:ext>
            </a:extLst>
          </p:cNvPr>
          <p:cNvSpPr>
            <a:spLocks noGrp="1"/>
          </p:cNvSpPr>
          <p:nvPr>
            <p:ph sz="quarter" idx="13"/>
          </p:nvPr>
        </p:nvSpPr>
        <p:spPr>
          <a:xfrm>
            <a:off x="1645046" y="3726383"/>
            <a:ext cx="12701337" cy="5309271"/>
          </a:xfrm>
        </p:spPr>
        <p:txBody>
          <a:bodyPr>
            <a:normAutofit/>
          </a:bodyPr>
          <a:lstStyle>
            <a:lvl1pPr marL="685800" indent="-685800">
              <a:lnSpc>
                <a:spcPct val="100000"/>
              </a:lnSpc>
              <a:buFont typeface="+mj-lt"/>
              <a:buAutoNum type="arabicPeriod"/>
              <a:defRPr sz="3000"/>
            </a:lvl1pPr>
            <a:lvl2pPr marL="1028700" indent="-685800">
              <a:lnSpc>
                <a:spcPct val="100000"/>
              </a:lnSpc>
              <a:buFont typeface="+mj-lt"/>
              <a:buAutoNum type="arabicPeriod"/>
              <a:defRPr sz="3000"/>
            </a:lvl2pPr>
            <a:lvl3pPr marL="1200150" indent="-514350">
              <a:lnSpc>
                <a:spcPct val="100000"/>
              </a:lnSpc>
              <a:buFont typeface="+mj-lt"/>
              <a:buAutoNum type="arabicPeriod"/>
              <a:defRPr sz="3000"/>
            </a:lvl3pPr>
            <a:lvl4pPr marL="1543050" indent="-514350">
              <a:lnSpc>
                <a:spcPct val="100000"/>
              </a:lnSpc>
              <a:buFont typeface="+mj-lt"/>
              <a:buAutoNum type="arabicPeriod"/>
              <a:defRPr sz="3000"/>
            </a:lvl4pPr>
            <a:lvl5pPr marL="1885950" indent="-514350">
              <a:lnSpc>
                <a:spcPct val="100000"/>
              </a:lnSpc>
              <a:buFont typeface="+mj-lt"/>
              <a:buAutoNum type="arabicPeriod"/>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9" name="Straight Connector 8">
            <a:extLst>
              <a:ext uri="{FF2B5EF4-FFF2-40B4-BE49-F238E27FC236}">
                <a16:creationId xmlns:a16="http://schemas.microsoft.com/office/drawing/2014/main" id="{4565070F-FB67-7572-2807-986A25537650}"/>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82996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Agenda with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hasCustomPrompt="1"/>
          </p:nvPr>
        </p:nvSpPr>
        <p:spPr>
          <a:xfrm>
            <a:off x="1632204" y="1632204"/>
            <a:ext cx="8624088" cy="2331720"/>
          </a:xfrm>
        </p:spPr>
        <p:txBody>
          <a:bodyPr anchor="t" anchorCtr="0">
            <a:normAutofit/>
          </a:bodyPr>
          <a:lstStyle>
            <a:lvl1pPr>
              <a:defRPr sz="5400"/>
            </a:lvl1pPr>
          </a:lstStyle>
          <a:p>
            <a:r>
              <a:rPr lang="en-US" dirty="0"/>
              <a:t>Agenda</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1632204" y="3977640"/>
            <a:ext cx="8624088" cy="5541264"/>
          </a:xfrm>
        </p:spPr>
        <p:txBody>
          <a:bodyPr>
            <a:normAutofit/>
          </a:bodyPr>
          <a:lstStyle>
            <a:lvl1pPr marL="514350" indent="-514350">
              <a:lnSpc>
                <a:spcPct val="100000"/>
              </a:lnSpc>
              <a:buFont typeface="System Font Regular"/>
              <a:buChar char="-"/>
              <a:defRPr sz="3000"/>
            </a:lvl1pPr>
            <a:lvl2pPr>
              <a:lnSpc>
                <a:spcPct val="100000"/>
              </a:lnSpc>
              <a:defRPr sz="3000"/>
            </a:lvl2pPr>
            <a:lvl3pPr>
              <a:lnSpc>
                <a:spcPct val="100000"/>
              </a:lnSpc>
              <a:defRPr sz="3000"/>
            </a:lvl3pPr>
            <a:lvl4pPr>
              <a:lnSpc>
                <a:spcPct val="100000"/>
              </a:lnSpc>
              <a:defRPr sz="3000"/>
            </a:lvl4pPr>
            <a:lvl5pPr>
              <a:lnSpc>
                <a:spcPct val="100000"/>
              </a:lnSpc>
              <a:defRPr sz="3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a:xfrm>
            <a:off x="1636410" y="9658350"/>
            <a:ext cx="5873106" cy="628650"/>
          </a:xfrm>
        </p:spPr>
        <p:txBody>
          <a:bodyPr/>
          <a:lstStyle/>
          <a:p>
            <a:endParaRPr lang="en-US"/>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a:xfrm>
            <a:off x="7509516" y="9658350"/>
            <a:ext cx="1689180" cy="628650"/>
          </a:xfrm>
        </p:spPr>
        <p:txBody>
          <a:bodyPr/>
          <a:lstStyle/>
          <a:p>
            <a:fld id="{1D8BD707-D9CF-40AE-B4C6-C98DA3205C09}" type="datetimeFigureOut">
              <a:rPr lang="en-US" smtClean="0"/>
              <a:pPr/>
              <a:t>8/5/2026</a:t>
            </a:fld>
            <a:endParaRPr lang="en-US"/>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a:xfrm>
            <a:off x="9198696" y="9658350"/>
            <a:ext cx="1057596" cy="628650"/>
          </a:xfrm>
        </p:spPr>
        <p:txBody>
          <a:bodyPr/>
          <a:lstStyle/>
          <a:p>
            <a:fld id="{B6F15528-21DE-4FAA-801E-634DDDAF4B2B}" type="slidenum">
              <a:rPr lang="en-US" smtClean="0"/>
              <a:pPr/>
              <a:t>‹#›</a:t>
            </a:fld>
            <a:endParaRPr lang="en-US"/>
          </a:p>
        </p:txBody>
      </p:sp>
      <p:sp>
        <p:nvSpPr>
          <p:cNvPr id="6" name="Picture Placeholder 10">
            <a:extLst>
              <a:ext uri="{FF2B5EF4-FFF2-40B4-BE49-F238E27FC236}">
                <a16:creationId xmlns:a16="http://schemas.microsoft.com/office/drawing/2014/main" id="{E4B52E79-E470-1B1A-EADF-94DA7253B328}"/>
              </a:ext>
            </a:extLst>
          </p:cNvPr>
          <p:cNvSpPr>
            <a:spLocks noGrp="1"/>
          </p:cNvSpPr>
          <p:nvPr>
            <p:ph type="pic" sz="quarter" idx="14" hasCustomPrompt="1"/>
          </p:nvPr>
        </p:nvSpPr>
        <p:spPr>
          <a:xfrm>
            <a:off x="10972800" y="0"/>
            <a:ext cx="7315200" cy="10287000"/>
          </a:xfrm>
          <a:blipFill dpi="0" rotWithShape="1">
            <a:blip r:embed="rId2">
              <a:alphaModFix amt="60000"/>
            </a:blip>
            <a:srcRect/>
            <a:stretch>
              <a:fillRect/>
            </a:stretch>
          </a:blipFill>
        </p:spPr>
        <p:txBody>
          <a:bodyPr/>
          <a:lstStyle>
            <a:lvl1pPr>
              <a:defRPr/>
            </a:lvl1pPr>
          </a:lstStyle>
          <a:p>
            <a:r>
              <a:rPr lang="en-US" dirty="0"/>
              <a:t>  </a:t>
            </a:r>
          </a:p>
        </p:txBody>
      </p:sp>
      <p:cxnSp>
        <p:nvCxnSpPr>
          <p:cNvPr id="8" name="Straight Connector 7">
            <a:extLst>
              <a:ext uri="{FF2B5EF4-FFF2-40B4-BE49-F238E27FC236}">
                <a16:creationId xmlns:a16="http://schemas.microsoft.com/office/drawing/2014/main" id="{94C1AE97-7274-F222-2135-C3524958A87F}"/>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1753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631515" y="1672284"/>
            <a:ext cx="5885183" cy="6125370"/>
          </a:xfrm>
        </p:spPr>
        <p:txBody>
          <a:bodyPr anchor="t">
            <a:normAutofit/>
          </a:bodyPr>
          <a:lstStyle>
            <a:lvl1pPr>
              <a:defRPr sz="5400"/>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7941919" y="1672935"/>
            <a:ext cx="8714570" cy="7756815"/>
          </a:xfrm>
        </p:spPr>
        <p:txBody>
          <a:bodyPr>
            <a:normAutofit/>
          </a:bodyPr>
          <a:lstStyle>
            <a:lvl1pPr>
              <a:lnSpc>
                <a:spcPct val="100000"/>
              </a:lnSpc>
              <a:defRPr sz="2400"/>
            </a:lvl1pPr>
            <a:lvl2pPr>
              <a:lnSpc>
                <a:spcPct val="100000"/>
              </a:lnSpc>
              <a:defRPr sz="2400"/>
            </a:lvl2pPr>
            <a:lvl3pPr>
              <a:lnSpc>
                <a:spcPct val="100000"/>
              </a:lnSpc>
              <a:defRPr sz="2400"/>
            </a:lvl3pPr>
            <a:lvl4pPr>
              <a:lnSpc>
                <a:spcPct val="100000"/>
              </a:lnSpc>
              <a:defRPr sz="2400"/>
            </a:lvl4pPr>
            <a:lvl5pPr>
              <a:lnSpc>
                <a:spcPct val="100000"/>
              </a:lnSpc>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3" name="Straight Connector 2">
            <a:extLst>
              <a:ext uri="{FF2B5EF4-FFF2-40B4-BE49-F238E27FC236}">
                <a16:creationId xmlns:a16="http://schemas.microsoft.com/office/drawing/2014/main" id="{9954F329-E63B-9F25-4E06-2E98A6453DA7}"/>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26218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625552" y="1671983"/>
            <a:ext cx="4156989" cy="5513328"/>
          </a:xfrm>
        </p:spPr>
        <p:txBody>
          <a:bodyPr anchor="t">
            <a:normAutofit/>
          </a:bodyPr>
          <a:lstStyle>
            <a:lvl1pPr>
              <a:defRPr sz="5400"/>
            </a:lvl1pPr>
          </a:lstStyle>
          <a:p>
            <a:r>
              <a:rPr lang="en-US"/>
              <a:t>Click to edit Master title style</a:t>
            </a:r>
            <a:endParaRPr lang="en-US" dirty="0"/>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6201799" y="1693718"/>
            <a:ext cx="11691347" cy="7736033"/>
          </a:xfrm>
        </p:spPr>
        <p:txBody>
          <a:bodyPr>
            <a:normAutofit/>
          </a:bodyPr>
          <a:lstStyle>
            <a:lvl1pPr>
              <a:lnSpc>
                <a:spcPct val="100000"/>
              </a:lnSpc>
              <a:defRPr sz="2400"/>
            </a:lvl1pPr>
            <a:lvl2pPr>
              <a:lnSpc>
                <a:spcPct val="100000"/>
              </a:lnSpc>
              <a:defRPr sz="2400"/>
            </a:lvl2pPr>
            <a:lvl3pPr>
              <a:lnSpc>
                <a:spcPct val="100000"/>
              </a:lnSpc>
              <a:defRPr sz="2400"/>
            </a:lvl3pPr>
            <a:lvl4pPr>
              <a:lnSpc>
                <a:spcPct val="100000"/>
              </a:lnSpc>
              <a:defRPr sz="2400"/>
            </a:lvl4pPr>
            <a:lvl5pPr>
              <a:lnSpc>
                <a:spcPct val="100000"/>
              </a:lnSpc>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B6F15528-21DE-4FAA-801E-634DDDAF4B2B}" type="slidenum">
              <a:rPr lang="en-US" smtClean="0"/>
              <a:pPr/>
              <a:t>‹#›</a:t>
            </a:fld>
            <a:endParaRPr lang="en-US"/>
          </a:p>
        </p:txBody>
      </p:sp>
      <p:cxnSp>
        <p:nvCxnSpPr>
          <p:cNvPr id="3" name="Straight Connector 2">
            <a:extLst>
              <a:ext uri="{FF2B5EF4-FFF2-40B4-BE49-F238E27FC236}">
                <a16:creationId xmlns:a16="http://schemas.microsoft.com/office/drawing/2014/main" id="{7547F2C9-46DC-B902-E883-CE0360E6DD94}"/>
              </a:ext>
              <a:ext uri="{C183D7F6-B498-43B3-948B-1728B52AA6E4}">
                <adec:decorative xmlns:adec="http://schemas.microsoft.com/office/drawing/2017/decorative" val="1"/>
              </a:ext>
            </a:extLst>
          </p:cNvPr>
          <p:cNvCxnSpPr>
            <a:cxnSpLocks/>
          </p:cNvCxnSpPr>
          <p:nvPr/>
        </p:nvCxnSpPr>
        <p:spPr>
          <a:xfrm>
            <a:off x="0" y="1809192"/>
            <a:ext cx="1206293" cy="0"/>
          </a:xfrm>
          <a:prstGeom prst="line">
            <a:avLst/>
          </a:prstGeom>
          <a:ln w="1206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50938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E4438DC-3CEE-4170-9B1C-BAC05CD8C3B5}"/>
              </a:ext>
            </a:extLst>
          </p:cNvPr>
          <p:cNvSpPr>
            <a:spLocks noGrp="1"/>
          </p:cNvSpPr>
          <p:nvPr>
            <p:ph type="title"/>
          </p:nvPr>
        </p:nvSpPr>
        <p:spPr>
          <a:xfrm>
            <a:off x="1632204" y="1635368"/>
            <a:ext cx="14884146" cy="1403973"/>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7C19D24-DCBE-47F9-8B85-8A118B02B3C9}"/>
              </a:ext>
            </a:extLst>
          </p:cNvPr>
          <p:cNvSpPr>
            <a:spLocks noGrp="1"/>
          </p:cNvSpPr>
          <p:nvPr>
            <p:ph type="body" idx="1"/>
          </p:nvPr>
        </p:nvSpPr>
        <p:spPr>
          <a:xfrm>
            <a:off x="1632204" y="3179618"/>
            <a:ext cx="14884146" cy="625013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FD1D5844-8163-4D82-BEFC-BC2D8D511B7E}"/>
              </a:ext>
            </a:extLst>
          </p:cNvPr>
          <p:cNvSpPr>
            <a:spLocks noGrp="1"/>
          </p:cNvSpPr>
          <p:nvPr>
            <p:ph type="ftr" sz="quarter" idx="3"/>
          </p:nvPr>
        </p:nvSpPr>
        <p:spPr>
          <a:xfrm>
            <a:off x="1632204" y="9658350"/>
            <a:ext cx="12844140" cy="628650"/>
          </a:xfrm>
          <a:prstGeom prst="rect">
            <a:avLst/>
          </a:prstGeom>
        </p:spPr>
        <p:txBody>
          <a:bodyPr vert="horz" lIns="91440" tIns="45720" rIns="91440" bIns="45720" rtlCol="0" anchor="ctr"/>
          <a:lstStyle>
            <a:lvl1pPr algn="l" rtl="0">
              <a:defRPr sz="1350">
                <a:solidFill>
                  <a:schemeClr val="tx1"/>
                </a:solidFill>
              </a:defRPr>
            </a:lvl1pPr>
          </a:lstStyle>
          <a:p>
            <a:endParaRPr lang="en-US"/>
          </a:p>
        </p:txBody>
      </p:sp>
      <p:sp>
        <p:nvSpPr>
          <p:cNvPr id="4" name="Date Placeholder 3">
            <a:extLst>
              <a:ext uri="{FF2B5EF4-FFF2-40B4-BE49-F238E27FC236}">
                <a16:creationId xmlns:a16="http://schemas.microsoft.com/office/drawing/2014/main" id="{334F5788-BDCE-49E2-80AE-31C739C6A0CE}"/>
              </a:ext>
            </a:extLst>
          </p:cNvPr>
          <p:cNvSpPr>
            <a:spLocks noGrp="1"/>
          </p:cNvSpPr>
          <p:nvPr>
            <p:ph type="dt" sz="half" idx="2"/>
          </p:nvPr>
        </p:nvSpPr>
        <p:spPr>
          <a:xfrm>
            <a:off x="14476344" y="9658350"/>
            <a:ext cx="1297056" cy="628650"/>
          </a:xfrm>
          <a:prstGeom prst="rect">
            <a:avLst/>
          </a:prstGeom>
        </p:spPr>
        <p:txBody>
          <a:bodyPr vert="horz" lIns="91440" tIns="45720" rIns="91440" bIns="45720" rtlCol="0" anchor="ctr"/>
          <a:lstStyle>
            <a:lvl1pPr algn="l" rtl="0">
              <a:defRPr sz="1350">
                <a:solidFill>
                  <a:schemeClr val="tx1"/>
                </a:solidFill>
              </a:defRPr>
            </a:lvl1pPr>
          </a:lstStyle>
          <a:p>
            <a:fld id="{1D8BD707-D9CF-40AE-B4C6-C98DA3205C09}" type="datetimeFigureOut">
              <a:rPr lang="en-US" smtClean="0"/>
              <a:pPr/>
              <a:t>8/5/2026</a:t>
            </a:fld>
            <a:endParaRPr lang="en-US"/>
          </a:p>
        </p:txBody>
      </p:sp>
      <p:sp>
        <p:nvSpPr>
          <p:cNvPr id="6" name="Slide Number Placeholder 5">
            <a:extLst>
              <a:ext uri="{FF2B5EF4-FFF2-40B4-BE49-F238E27FC236}">
                <a16:creationId xmlns:a16="http://schemas.microsoft.com/office/drawing/2014/main" id="{22698A50-C435-4220-82C6-C8D62A7C9EB0}"/>
              </a:ext>
            </a:extLst>
          </p:cNvPr>
          <p:cNvSpPr>
            <a:spLocks noGrp="1"/>
          </p:cNvSpPr>
          <p:nvPr>
            <p:ph type="sldNum" sz="quarter" idx="4"/>
          </p:nvPr>
        </p:nvSpPr>
        <p:spPr>
          <a:xfrm>
            <a:off x="15785646" y="9658350"/>
            <a:ext cx="902154" cy="628650"/>
          </a:xfrm>
          <a:prstGeom prst="rect">
            <a:avLst/>
          </a:prstGeom>
        </p:spPr>
        <p:txBody>
          <a:bodyPr vert="horz" lIns="91440" tIns="45720" rIns="91440" bIns="45720" rtlCol="0" anchor="ctr"/>
          <a:lstStyle>
            <a:lvl1pPr algn="r" rtl="0">
              <a:defRPr sz="1350">
                <a:solidFill>
                  <a:schemeClr val="tx1"/>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23567869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 id="2147483707" r:id="rId23"/>
    <p:sldLayoutId id="2147483708" r:id="rId24"/>
    <p:sldLayoutId id="2147483709" r:id="rId25"/>
    <p:sldLayoutId id="2147483710" r:id="rId26"/>
    <p:sldLayoutId id="2147483711" r:id="rId27"/>
    <p:sldLayoutId id="2147483712" r:id="rId28"/>
  </p:sldLayoutIdLst>
  <p:txStyles>
    <p:titleStyle>
      <a:lvl1pPr algn="l" defTabSz="1371600" rtl="0" eaLnBrk="1" latinLnBrk="0" hangingPunct="1">
        <a:lnSpc>
          <a:spcPct val="85000"/>
        </a:lnSpc>
        <a:spcBef>
          <a:spcPct val="0"/>
        </a:spcBef>
        <a:buNone/>
        <a:defRPr sz="5400" b="1" kern="1200" cap="all" baseline="0">
          <a:solidFill>
            <a:schemeClr val="tx1"/>
          </a:solidFill>
          <a:latin typeface="+mj-lt"/>
          <a:ea typeface="+mj-ea"/>
          <a:cs typeface="+mj-cs"/>
        </a:defRPr>
      </a:lvl1pPr>
    </p:titleStyle>
    <p:bodyStyle>
      <a:lvl1pPr marL="0" indent="0" algn="l" defTabSz="1371600" rtl="0" eaLnBrk="1" latinLnBrk="0" hangingPunct="1">
        <a:lnSpc>
          <a:spcPct val="130000"/>
        </a:lnSpc>
        <a:spcBef>
          <a:spcPts val="0"/>
        </a:spcBef>
        <a:buFont typeface="Neue Haas Grotesk Text Pro" panose="020B0504020202020204" pitchFamily="34" charset="0"/>
        <a:buNone/>
        <a:defRPr sz="2400" kern="1200">
          <a:solidFill>
            <a:schemeClr val="tx1"/>
          </a:solidFill>
          <a:latin typeface="+mn-lt"/>
          <a:ea typeface="+mn-ea"/>
          <a:cs typeface="+mn-cs"/>
        </a:defRPr>
      </a:lvl1pPr>
      <a:lvl2pPr marL="754380" indent="-342900" algn="l" defTabSz="1371600" rtl="0" eaLnBrk="1" latinLnBrk="0" hangingPunct="1">
        <a:lnSpc>
          <a:spcPct val="130000"/>
        </a:lnSpc>
        <a:spcBef>
          <a:spcPts val="0"/>
        </a:spcBef>
        <a:buFont typeface="Neue Haas Grotesk Text Pro" panose="020B0504020202020204" pitchFamily="34" charset="0"/>
        <a:buChar char="-"/>
        <a:defRPr sz="2400" kern="1200">
          <a:solidFill>
            <a:schemeClr val="tx1"/>
          </a:solidFill>
          <a:latin typeface="+mn-lt"/>
          <a:ea typeface="+mn-ea"/>
          <a:cs typeface="+mn-cs"/>
        </a:defRPr>
      </a:lvl2pPr>
      <a:lvl3pPr marL="1097280" indent="-342900" algn="l" defTabSz="1371600" rtl="0" eaLnBrk="1" latinLnBrk="0" hangingPunct="1">
        <a:lnSpc>
          <a:spcPct val="130000"/>
        </a:lnSpc>
        <a:spcBef>
          <a:spcPts val="0"/>
        </a:spcBef>
        <a:buFont typeface="Neue Haas Grotesk Text Pro" panose="020B0504020202020204" pitchFamily="34" charset="0"/>
        <a:buChar char="-"/>
        <a:defRPr sz="2400" kern="1200">
          <a:solidFill>
            <a:schemeClr val="tx1"/>
          </a:solidFill>
          <a:latin typeface="+mn-lt"/>
          <a:ea typeface="+mn-ea"/>
          <a:cs typeface="+mn-cs"/>
        </a:defRPr>
      </a:lvl3pPr>
      <a:lvl4pPr marL="1508760" indent="-342900" algn="l" defTabSz="1371600" rtl="0" eaLnBrk="1" latinLnBrk="0" hangingPunct="1">
        <a:lnSpc>
          <a:spcPct val="130000"/>
        </a:lnSpc>
        <a:spcBef>
          <a:spcPts val="0"/>
        </a:spcBef>
        <a:buFont typeface="Neue Haas Grotesk Text Pro" panose="020B0504020202020204" pitchFamily="34" charset="0"/>
        <a:buChar char="-"/>
        <a:defRPr sz="2400" kern="1200">
          <a:solidFill>
            <a:schemeClr val="tx1"/>
          </a:solidFill>
          <a:latin typeface="+mn-lt"/>
          <a:ea typeface="+mn-ea"/>
          <a:cs typeface="+mn-cs"/>
        </a:defRPr>
      </a:lvl4pPr>
      <a:lvl5pPr marL="1920240" indent="-342900" algn="l" defTabSz="1371600" rtl="0" eaLnBrk="1" latinLnBrk="0" hangingPunct="1">
        <a:lnSpc>
          <a:spcPct val="130000"/>
        </a:lnSpc>
        <a:spcBef>
          <a:spcPts val="0"/>
        </a:spcBef>
        <a:buFont typeface="Neue Haas Grotesk Text Pro" panose="020B0504020202020204" pitchFamily="34" charset="0"/>
        <a:buChar char="-"/>
        <a:defRPr sz="24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5" pos="744">
          <p15:clr>
            <a:srgbClr val="F26B43"/>
          </p15:clr>
        </p15:guide>
        <p15:guide id="6">
          <p15:clr>
            <a:srgbClr val="F26B43"/>
          </p15:clr>
        </p15:guide>
        <p15:guide id="8" pos="6936">
          <p15:clr>
            <a:srgbClr val="F26B43"/>
          </p15:clr>
        </p15:guide>
        <p15:guide id="10" orient="horz" pos="720">
          <p15:clr>
            <a:srgbClr val="F26B43"/>
          </p15:clr>
        </p15:guide>
        <p15:guide id="14" pos="6624">
          <p15:clr>
            <a:srgbClr val="F26B43"/>
          </p15:clr>
        </p15:guide>
        <p15:guide id="22" orient="horz" pos="360">
          <p15:clr>
            <a:srgbClr val="F26B43"/>
          </p15:clr>
        </p15:guide>
        <p15:guide id="23" orient="horz" pos="3960">
          <p15:clr>
            <a:srgbClr val="F26B43"/>
          </p15:clr>
        </p15:guide>
        <p15:guide id="24" orient="horz" pos="2160">
          <p15:clr>
            <a:srgbClr val="F26B43"/>
          </p15:clr>
        </p15:guide>
        <p15:guide id="25" pos="7680">
          <p15:clr>
            <a:srgbClr val="F26B43"/>
          </p15:clr>
        </p15:guide>
        <p15:guide id="26" pos="3840">
          <p15:clr>
            <a:srgbClr val="F26B43"/>
          </p15:clr>
        </p15:guide>
        <p15:guide id="27" pos="6168">
          <p15:clr>
            <a:srgbClr val="F26B43"/>
          </p15:clr>
        </p15:guide>
        <p15:guide id="28" pos="672">
          <p15:clr>
            <a:srgbClr val="F26B43"/>
          </p15:clr>
        </p15:guide>
        <p15:guide id="29" pos="7008">
          <p15:clr>
            <a:srgbClr val="F26B43"/>
          </p15:clr>
        </p15:guide>
        <p15:guide id="30" orient="horz" pos="4056">
          <p15:clr>
            <a:srgbClr val="F26B43"/>
          </p15:clr>
        </p15:guide>
        <p15:guide id="31" orient="horz" pos="3648">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8.xml"/><Relationship Id="rId5" Type="http://schemas.openxmlformats.org/officeDocument/2006/relationships/image" Target="../media/image8.png"/><Relationship Id="rId4"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8.xml"/><Relationship Id="rId4" Type="http://schemas.openxmlformats.org/officeDocument/2006/relationships/image" Target="../media/image7.emf"/></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8.x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8.xml"/><Relationship Id="rId5" Type="http://schemas.openxmlformats.org/officeDocument/2006/relationships/image" Target="../media/image7.emf"/><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8.xml"/><Relationship Id="rId5" Type="http://schemas.openxmlformats.org/officeDocument/2006/relationships/image" Target="../media/image7.emf"/><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sp>
        <p:nvSpPr>
          <p:cNvPr id="2" name="Freeform 2"/>
          <p:cNvSpPr/>
          <p:nvPr/>
        </p:nvSpPr>
        <p:spPr>
          <a:xfrm>
            <a:off x="-838200" y="-647700"/>
            <a:ext cx="22793746" cy="13122950"/>
          </a:xfrm>
          <a:custGeom>
            <a:avLst/>
            <a:gdLst/>
            <a:ahLst/>
            <a:cxnLst/>
            <a:rect l="l" t="t" r="r" b="b"/>
            <a:pathLst>
              <a:path w="23899411" h="13122950">
                <a:moveTo>
                  <a:pt x="0" y="0"/>
                </a:moveTo>
                <a:lnTo>
                  <a:pt x="23899411" y="0"/>
                </a:lnTo>
                <a:lnTo>
                  <a:pt x="23899411" y="13122950"/>
                </a:lnTo>
                <a:lnTo>
                  <a:pt x="0" y="13122950"/>
                </a:lnTo>
                <a:lnTo>
                  <a:pt x="0" y="0"/>
                </a:lnTo>
                <a:close/>
              </a:path>
            </a:pathLst>
          </a:custGeom>
          <a:blipFill>
            <a:blip r:embed="rId3"/>
            <a:stretch>
              <a:fillRect/>
            </a:stretch>
          </a:blipFill>
        </p:spPr>
        <p:txBody>
          <a:bodyPr/>
          <a:lstStyle/>
          <a:p>
            <a:endParaRPr lang="en-US"/>
          </a:p>
        </p:txBody>
      </p:sp>
      <p:pic>
        <p:nvPicPr>
          <p:cNvPr id="13" name="Picture 12">
            <a:extLst>
              <a:ext uri="{FF2B5EF4-FFF2-40B4-BE49-F238E27FC236}">
                <a16:creationId xmlns:a16="http://schemas.microsoft.com/office/drawing/2014/main" id="{88BA1017-7EE5-4FCD-F6AC-DB5698D945DD}"/>
              </a:ext>
            </a:extLst>
          </p:cNvPr>
          <p:cNvPicPr>
            <a:picLocks noChangeAspect="1"/>
          </p:cNvPicPr>
          <p:nvPr/>
        </p:nvPicPr>
        <p:blipFill>
          <a:blip r:embed="rId4"/>
          <a:stretch>
            <a:fillRect/>
          </a:stretch>
        </p:blipFill>
        <p:spPr>
          <a:xfrm>
            <a:off x="6595069" y="2497694"/>
            <a:ext cx="5295440" cy="7493717"/>
          </a:xfrm>
          <a:prstGeom prst="rect">
            <a:avLst/>
          </a:prstGeom>
        </p:spPr>
      </p:pic>
      <p:grpSp>
        <p:nvGrpSpPr>
          <p:cNvPr id="3" name="Group 3"/>
          <p:cNvGrpSpPr/>
          <p:nvPr/>
        </p:nvGrpSpPr>
        <p:grpSpPr>
          <a:xfrm>
            <a:off x="-4267200" y="256549"/>
            <a:ext cx="16607189" cy="16607189"/>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lnTo>
                    <a:pt x="406400" y="0"/>
                  </a:lnTo>
                  <a:close/>
                </a:path>
              </a:pathLst>
            </a:custGeom>
            <a:gradFill rotWithShape="1">
              <a:gsLst>
                <a:gs pos="0">
                  <a:srgbClr val="FFFFFF">
                    <a:alpha val="20000"/>
                  </a:srgbClr>
                </a:gs>
                <a:gs pos="50000">
                  <a:srgbClr val="FFFFFF">
                    <a:alpha val="10000"/>
                  </a:srgbClr>
                </a:gs>
                <a:gs pos="100000">
                  <a:srgbClr val="FFFFFF">
                    <a:alpha val="40000"/>
                  </a:srgbClr>
                </a:gs>
              </a:gsLst>
              <a:lin ang="5400000"/>
            </a:gradFill>
            <a:ln w="9525" cap="rnd">
              <a:gradFill>
                <a:gsLst>
                  <a:gs pos="0">
                    <a:srgbClr val="FFFFFF">
                      <a:alpha val="54000"/>
                    </a:srgbClr>
                  </a:gs>
                  <a:gs pos="50000">
                    <a:srgbClr val="FFFFFF">
                      <a:alpha val="10000"/>
                    </a:srgbClr>
                  </a:gs>
                  <a:gs pos="100000">
                    <a:srgbClr val="FFFFFF">
                      <a:alpha val="48000"/>
                    </a:srgbClr>
                  </a:gs>
                </a:gsLst>
                <a:path path="circle">
                  <a:fillToRect r="100000" b="100000"/>
                </a:path>
                <a:tileRect l="-100000" t="-100000"/>
              </a:gradFill>
              <a:prstDash val="solid"/>
              <a:round/>
            </a:ln>
          </p:spPr>
          <p:txBody>
            <a:bodyPr/>
            <a:lstStyle/>
            <a:p>
              <a:endParaRPr lang="en-US"/>
            </a:p>
          </p:txBody>
        </p:sp>
        <p:sp>
          <p:nvSpPr>
            <p:cNvPr id="5" name="TextBox 5"/>
            <p:cNvSpPr txBox="1"/>
            <p:nvPr/>
          </p:nvSpPr>
          <p:spPr>
            <a:xfrm>
              <a:off x="76200" y="47625"/>
              <a:ext cx="660400" cy="688975"/>
            </a:xfrm>
            <a:prstGeom prst="rect">
              <a:avLst/>
            </a:prstGeom>
          </p:spPr>
          <p:txBody>
            <a:bodyPr lIns="50800" tIns="50800" rIns="50800" bIns="50800" rtlCol="0" anchor="ctr"/>
            <a:lstStyle/>
            <a:p>
              <a:pPr marL="0" lvl="0" indent="0" algn="ctr">
                <a:lnSpc>
                  <a:spcPts val="1960"/>
                </a:lnSpc>
                <a:spcBef>
                  <a:spcPct val="0"/>
                </a:spcBef>
              </a:pPr>
              <a:endParaRPr/>
            </a:p>
          </p:txBody>
        </p:sp>
      </p:grpSp>
      <p:sp>
        <p:nvSpPr>
          <p:cNvPr id="8" name="TextBox 8"/>
          <p:cNvSpPr txBox="1"/>
          <p:nvPr/>
        </p:nvSpPr>
        <p:spPr>
          <a:xfrm>
            <a:off x="502378" y="722775"/>
            <a:ext cx="17480822" cy="8802410"/>
          </a:xfrm>
          <a:prstGeom prst="rect">
            <a:avLst/>
          </a:prstGeom>
        </p:spPr>
        <p:txBody>
          <a:bodyPr wrap="square" lIns="0" tIns="0" rIns="0" bIns="0" rtlCol="0" anchor="t">
            <a:spAutoFit/>
          </a:bodyPr>
          <a:lstStyle/>
          <a:p>
            <a:pPr algn="ctr">
              <a:lnSpc>
                <a:spcPts val="9231"/>
              </a:lnSpc>
            </a:pPr>
            <a:endParaRPr lang="en-US" sz="4400" b="1" spc="-223" dirty="0">
              <a:solidFill>
                <a:srgbClr val="FFFFFF"/>
              </a:solidFill>
              <a:latin typeface="29LT Bukra Semi Wide"/>
              <a:ea typeface="29LT Bukra Semi Wide"/>
              <a:cs typeface="29LT Bukra Semi Wide"/>
              <a:sym typeface="29LT Bukra Semi Wide"/>
            </a:endParaRPr>
          </a:p>
          <a:p>
            <a:pPr algn="ctr">
              <a:lnSpc>
                <a:spcPts val="9231"/>
              </a:lnSpc>
            </a:pPr>
            <a:r>
              <a:rPr lang="en-US" sz="4400" b="1" spc="-223" dirty="0">
                <a:solidFill>
                  <a:srgbClr val="FFFFFF"/>
                </a:solidFill>
                <a:latin typeface="29LT Bukra Semi Wide"/>
                <a:ea typeface="29LT Bukra Semi Wide"/>
                <a:cs typeface="29LT Bukra Semi Wide"/>
                <a:sym typeface="29LT Bukra Semi Wide"/>
              </a:rPr>
              <a:t>LECȚII ȘI INSTRUCȚIUNI  REGULI  DE SIGURANȚĂ RUTIERĂ </a:t>
            </a:r>
          </a:p>
          <a:p>
            <a:pPr algn="ctr">
              <a:lnSpc>
                <a:spcPts val="9231"/>
              </a:lnSpc>
            </a:pPr>
            <a:r>
              <a:rPr lang="en-US" sz="4600" b="1" spc="-223" dirty="0">
                <a:solidFill>
                  <a:srgbClr val="FFFFFF"/>
                </a:solidFill>
                <a:latin typeface="29LT Bukra Semi Wide"/>
                <a:ea typeface="29LT Bukra Semi Wide"/>
                <a:cs typeface="29LT Bukra Semi Wide"/>
                <a:sym typeface="29LT Bukra Semi Wide"/>
              </a:rPr>
              <a:t>WORKSHOPURI</a:t>
            </a:r>
          </a:p>
          <a:p>
            <a:pPr algn="l">
              <a:lnSpc>
                <a:spcPts val="9231"/>
              </a:lnSpc>
            </a:pPr>
            <a:endParaRPr lang="en-US" sz="4600" b="1" spc="-223" dirty="0">
              <a:solidFill>
                <a:srgbClr val="FFFFFF"/>
              </a:solidFill>
              <a:latin typeface="29LT Bukra Semi Wide"/>
              <a:ea typeface="29LT Bukra Semi Wide"/>
              <a:cs typeface="29LT Bukra Semi Wide"/>
              <a:sym typeface="29LT Bukra Semi Wide"/>
            </a:endParaRPr>
          </a:p>
          <a:p>
            <a:pPr algn="l">
              <a:lnSpc>
                <a:spcPts val="9231"/>
              </a:lnSpc>
            </a:pPr>
            <a:endParaRPr lang="en-US" sz="4600" b="1" spc="-223" dirty="0">
              <a:solidFill>
                <a:srgbClr val="FFFFFF"/>
              </a:solidFill>
              <a:latin typeface="29LT Bukra Semi Wide"/>
              <a:ea typeface="29LT Bukra Semi Wide"/>
              <a:cs typeface="29LT Bukra Semi Wide"/>
              <a:sym typeface="29LT Bukra Semi Wide"/>
            </a:endParaRPr>
          </a:p>
          <a:p>
            <a:pPr algn="l">
              <a:lnSpc>
                <a:spcPts val="9231"/>
              </a:lnSpc>
            </a:pPr>
            <a:endParaRPr lang="en-US" sz="4600" b="1" spc="-223" dirty="0">
              <a:solidFill>
                <a:srgbClr val="FFFFFF"/>
              </a:solidFill>
              <a:latin typeface="29LT Bukra Semi Wide"/>
              <a:ea typeface="29LT Bukra Semi Wide"/>
              <a:cs typeface="29LT Bukra Semi Wide"/>
              <a:sym typeface="29LT Bukra Semi Wide"/>
            </a:endParaRPr>
          </a:p>
          <a:p>
            <a:pPr algn="ctr"/>
            <a:endParaRPr lang="en-US" sz="2800" b="1" spc="-206" noProof="1">
              <a:latin typeface="Calibri" panose="020F0502020204030204" pitchFamily="34" charset="0"/>
              <a:cs typeface="Calibri" panose="020F0502020204030204" pitchFamily="34" charset="0"/>
            </a:endParaRPr>
          </a:p>
          <a:p>
            <a:pPr algn="ctr"/>
            <a:endParaRPr lang="en-US" sz="2800" b="1" spc="-206" noProof="1">
              <a:solidFill>
                <a:schemeClr val="tx1">
                  <a:lumMod val="65000"/>
                  <a:lumOff val="35000"/>
                </a:schemeClr>
              </a:solidFill>
              <a:latin typeface="Calibri" panose="020F0502020204030204" pitchFamily="34" charset="0"/>
              <a:cs typeface="Calibri" panose="020F0502020204030204" pitchFamily="34" charset="0"/>
            </a:endParaRPr>
          </a:p>
          <a:p>
            <a:pPr algn="ctr"/>
            <a:r>
              <a:rPr lang="en-US" sz="2800" b="1" spc="-206" noProof="1">
                <a:solidFill>
                  <a:schemeClr val="tx1">
                    <a:lumMod val="65000"/>
                    <a:lumOff val="35000"/>
                  </a:schemeClr>
                </a:solidFill>
                <a:latin typeface="Calibri" panose="020F0502020204030204" pitchFamily="34" charset="0"/>
                <a:cs typeface="Calibri" panose="020F0502020204030204" pitchFamily="34" charset="0"/>
              </a:rPr>
              <a:t>Proiect pilot - Campanie Na</a:t>
            </a:r>
            <a:r>
              <a:rPr lang="ro-RO" sz="2800" b="1" spc="-206" noProof="1">
                <a:solidFill>
                  <a:schemeClr val="tx1">
                    <a:lumMod val="65000"/>
                    <a:lumOff val="35000"/>
                  </a:schemeClr>
                </a:solidFill>
                <a:latin typeface="Calibri" panose="020F0502020204030204" pitchFamily="34" charset="0"/>
                <a:cs typeface="Calibri" panose="020F0502020204030204" pitchFamily="34" charset="0"/>
              </a:rPr>
              <a:t>ț</a:t>
            </a:r>
            <a:r>
              <a:rPr lang="en-US" sz="2800" b="1" spc="-206" noProof="1">
                <a:solidFill>
                  <a:schemeClr val="tx1">
                    <a:lumMod val="65000"/>
                    <a:lumOff val="35000"/>
                  </a:schemeClr>
                </a:solidFill>
                <a:latin typeface="Calibri" panose="020F0502020204030204" pitchFamily="34" charset="0"/>
                <a:cs typeface="Calibri" panose="020F0502020204030204" pitchFamily="34" charset="0"/>
              </a:rPr>
              <a:t>ional</a:t>
            </a:r>
            <a:r>
              <a:rPr lang="ro-RO" sz="2800" b="1" spc="-206" noProof="1">
                <a:solidFill>
                  <a:schemeClr val="tx1">
                    <a:lumMod val="65000"/>
                    <a:lumOff val="35000"/>
                  </a:schemeClr>
                </a:solidFill>
                <a:latin typeface="Calibri" panose="020F0502020204030204" pitchFamily="34" charset="0"/>
                <a:cs typeface="Calibri" panose="020F0502020204030204" pitchFamily="34" charset="0"/>
              </a:rPr>
              <a:t>ă</a:t>
            </a:r>
            <a:r>
              <a:rPr lang="en-US" sz="2800" b="1" spc="-206" noProof="1">
                <a:solidFill>
                  <a:schemeClr val="tx1">
                    <a:lumMod val="65000"/>
                    <a:lumOff val="35000"/>
                  </a:schemeClr>
                </a:solidFill>
                <a:latin typeface="Calibri" panose="020F0502020204030204" pitchFamily="34" charset="0"/>
                <a:cs typeface="Calibri" panose="020F0502020204030204" pitchFamily="34" charset="0"/>
              </a:rPr>
              <a:t> de cre</a:t>
            </a:r>
            <a:r>
              <a:rPr lang="ro-RO" sz="2800" b="1" spc="-206" noProof="1">
                <a:solidFill>
                  <a:schemeClr val="tx1">
                    <a:lumMod val="65000"/>
                    <a:lumOff val="35000"/>
                  </a:schemeClr>
                </a:solidFill>
                <a:latin typeface="Calibri" panose="020F0502020204030204" pitchFamily="34" charset="0"/>
                <a:cs typeface="Calibri" panose="020F0502020204030204" pitchFamily="34" charset="0"/>
              </a:rPr>
              <a:t>ș</a:t>
            </a:r>
            <a:r>
              <a:rPr lang="en-US" sz="2800" b="1" spc="-206" noProof="1">
                <a:solidFill>
                  <a:schemeClr val="tx1">
                    <a:lumMod val="65000"/>
                    <a:lumOff val="35000"/>
                  </a:schemeClr>
                </a:solidFill>
                <a:latin typeface="Calibri" panose="020F0502020204030204" pitchFamily="34" charset="0"/>
                <a:cs typeface="Calibri" panose="020F0502020204030204" pitchFamily="34" charset="0"/>
              </a:rPr>
              <a:t>tere a siguran</a:t>
            </a:r>
            <a:r>
              <a:rPr lang="ro-RO" sz="2800" b="1" spc="-206" noProof="1">
                <a:solidFill>
                  <a:schemeClr val="tx1">
                    <a:lumMod val="65000"/>
                    <a:lumOff val="35000"/>
                  </a:schemeClr>
                </a:solidFill>
                <a:latin typeface="Calibri" panose="020F0502020204030204" pitchFamily="34" charset="0"/>
                <a:cs typeface="Calibri" panose="020F0502020204030204" pitchFamily="34" charset="0"/>
              </a:rPr>
              <a:t>ț</a:t>
            </a:r>
            <a:r>
              <a:rPr lang="en-US" sz="2800" b="1" spc="-206" noProof="1">
                <a:solidFill>
                  <a:schemeClr val="tx1">
                    <a:lumMod val="65000"/>
                    <a:lumOff val="35000"/>
                  </a:schemeClr>
                </a:solidFill>
                <a:latin typeface="Calibri" panose="020F0502020204030204" pitchFamily="34" charset="0"/>
                <a:cs typeface="Calibri" panose="020F0502020204030204" pitchFamily="34" charset="0"/>
              </a:rPr>
              <a:t>ei rutiere prin informarea </a:t>
            </a:r>
            <a:r>
              <a:rPr lang="ro-RO" sz="2800" b="1" spc="-206" noProof="1">
                <a:solidFill>
                  <a:schemeClr val="tx1">
                    <a:lumMod val="65000"/>
                    <a:lumOff val="35000"/>
                  </a:schemeClr>
                </a:solidFill>
                <a:latin typeface="Calibri" panose="020F0502020204030204" pitchFamily="34" charset="0"/>
                <a:cs typeface="Calibri" panose="020F0502020204030204" pitchFamily="34" charset="0"/>
              </a:rPr>
              <a:t>ș</a:t>
            </a:r>
            <a:r>
              <a:rPr lang="en-US" sz="2800" b="1" spc="-206" noProof="1">
                <a:solidFill>
                  <a:schemeClr val="tx1">
                    <a:lumMod val="65000"/>
                    <a:lumOff val="35000"/>
                  </a:schemeClr>
                </a:solidFill>
                <a:latin typeface="Calibri" panose="020F0502020204030204" pitchFamily="34" charset="0"/>
                <a:cs typeface="Calibri" panose="020F0502020204030204" pitchFamily="34" charset="0"/>
              </a:rPr>
              <a:t>i educarea elevilor din jude</a:t>
            </a:r>
            <a:r>
              <a:rPr lang="ro-RO" sz="2800" b="1" spc="-206" noProof="1">
                <a:solidFill>
                  <a:schemeClr val="tx1">
                    <a:lumMod val="65000"/>
                    <a:lumOff val="35000"/>
                  </a:schemeClr>
                </a:solidFill>
                <a:latin typeface="Calibri" panose="020F0502020204030204" pitchFamily="34" charset="0"/>
                <a:cs typeface="Calibri" panose="020F0502020204030204" pitchFamily="34" charset="0"/>
              </a:rPr>
              <a:t>ț</a:t>
            </a:r>
            <a:r>
              <a:rPr lang="en-US" sz="2800" b="1" spc="-206" noProof="1">
                <a:solidFill>
                  <a:schemeClr val="tx1">
                    <a:lumMod val="65000"/>
                    <a:lumOff val="35000"/>
                  </a:schemeClr>
                </a:solidFill>
                <a:latin typeface="Calibri" panose="020F0502020204030204" pitchFamily="34" charset="0"/>
                <a:cs typeface="Calibri" panose="020F0502020204030204" pitchFamily="34" charset="0"/>
              </a:rPr>
              <a:t>ele tranzitate de DN1 </a:t>
            </a:r>
            <a:r>
              <a:rPr lang="ro-RO" sz="2800" b="1" spc="-206" noProof="1">
                <a:solidFill>
                  <a:schemeClr val="tx1">
                    <a:lumMod val="65000"/>
                    <a:lumOff val="35000"/>
                  </a:schemeClr>
                </a:solidFill>
                <a:latin typeface="Calibri" panose="020F0502020204030204" pitchFamily="34" charset="0"/>
                <a:cs typeface="Calibri" panose="020F0502020204030204" pitchFamily="34" charset="0"/>
              </a:rPr>
              <a:t>ș</a:t>
            </a:r>
            <a:r>
              <a:rPr lang="en-US" sz="2800" b="1" spc="-206" noProof="1">
                <a:solidFill>
                  <a:schemeClr val="tx1">
                    <a:lumMod val="65000"/>
                    <a:lumOff val="35000"/>
                  </a:schemeClr>
                </a:solidFill>
                <a:latin typeface="Calibri" panose="020F0502020204030204" pitchFamily="34" charset="0"/>
                <a:cs typeface="Calibri" panose="020F0502020204030204" pitchFamily="34" charset="0"/>
              </a:rPr>
              <a:t>i DN2 pe sectoarele aflate </a:t>
            </a:r>
            <a:r>
              <a:rPr lang="ro-RO" sz="2800" b="1" spc="-206" noProof="1">
                <a:solidFill>
                  <a:schemeClr val="tx1">
                    <a:lumMod val="65000"/>
                    <a:lumOff val="35000"/>
                  </a:schemeClr>
                </a:solidFill>
                <a:latin typeface="Calibri" panose="020F0502020204030204" pitchFamily="34" charset="0"/>
                <a:cs typeface="Calibri" panose="020F0502020204030204" pitchFamily="34" charset="0"/>
              </a:rPr>
              <a:t>î</a:t>
            </a:r>
            <a:r>
              <a:rPr lang="en-US" sz="2800" b="1" spc="-206" noProof="1">
                <a:solidFill>
                  <a:schemeClr val="tx1">
                    <a:lumMod val="65000"/>
                    <a:lumOff val="35000"/>
                  </a:schemeClr>
                </a:solidFill>
                <a:latin typeface="Calibri" panose="020F0502020204030204" pitchFamily="34" charset="0"/>
                <a:cs typeface="Calibri" panose="020F0502020204030204" pitchFamily="34" charset="0"/>
              </a:rPr>
              <a:t>n administrarea CNAIR</a:t>
            </a:r>
            <a:endParaRPr lang="en-US" sz="2800" b="1" spc="-206" noProof="1">
              <a:solidFill>
                <a:schemeClr val="tx1">
                  <a:lumMod val="65000"/>
                  <a:lumOff val="35000"/>
                </a:schemeClr>
              </a:solidFill>
              <a:latin typeface="Calibri" panose="020F0502020204030204" pitchFamily="34" charset="0"/>
              <a:cs typeface="Calibri" panose="020F0502020204030204" pitchFamily="34" charset="0"/>
              <a:sym typeface="29LT Bukra Semi Wide Bold"/>
            </a:endParaRPr>
          </a:p>
        </p:txBody>
      </p:sp>
      <p:grpSp>
        <p:nvGrpSpPr>
          <p:cNvPr id="9" name="Group 9"/>
          <p:cNvGrpSpPr/>
          <p:nvPr/>
        </p:nvGrpSpPr>
        <p:grpSpPr>
          <a:xfrm>
            <a:off x="793022" y="256549"/>
            <a:ext cx="3931378" cy="1153151"/>
            <a:chOff x="0" y="0"/>
            <a:chExt cx="4258562" cy="1245864"/>
          </a:xfrm>
        </p:grpSpPr>
        <p:sp>
          <p:nvSpPr>
            <p:cNvPr id="10" name="Freeform 10" descr="A blue text on a white background  AI-generated content may be incorrect."/>
            <p:cNvSpPr/>
            <p:nvPr/>
          </p:nvSpPr>
          <p:spPr>
            <a:xfrm>
              <a:off x="0" y="0"/>
              <a:ext cx="4258562" cy="1245864"/>
            </a:xfrm>
            <a:custGeom>
              <a:avLst/>
              <a:gdLst/>
              <a:ahLst/>
              <a:cxnLst/>
              <a:rect l="l" t="t" r="r" b="b"/>
              <a:pathLst>
                <a:path w="5006340" h="1471676">
                  <a:moveTo>
                    <a:pt x="0" y="0"/>
                  </a:moveTo>
                  <a:lnTo>
                    <a:pt x="5006340" y="0"/>
                  </a:lnTo>
                  <a:lnTo>
                    <a:pt x="5006340" y="1471676"/>
                  </a:lnTo>
                  <a:lnTo>
                    <a:pt x="0" y="1471676"/>
                  </a:lnTo>
                  <a:lnTo>
                    <a:pt x="0" y="0"/>
                  </a:lnTo>
                  <a:close/>
                </a:path>
              </a:pathLst>
            </a:custGeom>
            <a:blipFill>
              <a:blip r:embed="rId5"/>
              <a:stretch>
                <a:fillRect r="-1" b="-3"/>
              </a:stretch>
            </a:blipFill>
          </p:spPr>
          <p:txBody>
            <a:bodyPr/>
            <a:lstStyle/>
            <a:p>
              <a:endParaRPr lang="en-US" dirty="0"/>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347785" y="1413100"/>
            <a:ext cx="17940215" cy="1089660"/>
            <a:chOff x="0" y="0"/>
            <a:chExt cx="23920287" cy="1452880"/>
          </a:xfrm>
        </p:grpSpPr>
        <p:sp>
          <p:nvSpPr>
            <p:cNvPr id="3" name="Freeform 3"/>
            <p:cNvSpPr/>
            <p:nvPr/>
          </p:nvSpPr>
          <p:spPr>
            <a:xfrm>
              <a:off x="0" y="0"/>
              <a:ext cx="23920281" cy="1452876"/>
            </a:xfrm>
            <a:custGeom>
              <a:avLst/>
              <a:gdLst/>
              <a:ahLst/>
              <a:cxnLst/>
              <a:rect l="l" t="t" r="r" b="b"/>
              <a:pathLst>
                <a:path w="23920281" h="1452876">
                  <a:moveTo>
                    <a:pt x="0" y="0"/>
                  </a:moveTo>
                  <a:lnTo>
                    <a:pt x="23920281" y="0"/>
                  </a:lnTo>
                  <a:lnTo>
                    <a:pt x="23920281" y="1452876"/>
                  </a:lnTo>
                  <a:lnTo>
                    <a:pt x="0" y="1452876"/>
                  </a:lnTo>
                  <a:close/>
                </a:path>
              </a:pathLst>
            </a:custGeom>
            <a:blipFill>
              <a:blip r:embed="rId2">
                <a:alphaModFix amt="0"/>
              </a:blip>
              <a:stretch>
                <a:fillRect t="-211084" r="20830" b="-196873"/>
              </a:stretch>
            </a:blipFill>
          </p:spPr>
          <p:txBody>
            <a:bodyPr/>
            <a:lstStyle/>
            <a:p>
              <a:endParaRPr lang="en-US"/>
            </a:p>
          </p:txBody>
        </p:sp>
        <p:sp>
          <p:nvSpPr>
            <p:cNvPr id="4" name="TextBox 4"/>
            <p:cNvSpPr txBox="1"/>
            <p:nvPr/>
          </p:nvSpPr>
          <p:spPr>
            <a:xfrm>
              <a:off x="0" y="-161925"/>
              <a:ext cx="23920287" cy="1614805"/>
            </a:xfrm>
            <a:prstGeom prst="rect">
              <a:avLst/>
            </a:prstGeom>
          </p:spPr>
          <p:txBody>
            <a:bodyPr lIns="0" tIns="0" rIns="0" bIns="0" rtlCol="0" anchor="b"/>
            <a:lstStyle/>
            <a:p>
              <a:pPr algn="l">
                <a:lnSpc>
                  <a:spcPts val="5759"/>
                </a:lnSpc>
              </a:pPr>
              <a:r>
                <a:rPr lang="en-US" sz="4800" b="1" spc="148">
                  <a:solidFill>
                    <a:srgbClr val="FFFFFF"/>
                  </a:solidFill>
                  <a:latin typeface="29LT Bukra Semi Wide Bold"/>
                  <a:ea typeface="29LT Bukra Semi Wide Bold"/>
                  <a:cs typeface="29LT Bukra Semi Wide Bold"/>
                  <a:sym typeface="29LT Bukra Semi Wide Bold"/>
                </a:rPr>
                <a:t>ABORDAREA WORKSHOP-URILOR CLS. IX - XII</a:t>
              </a:r>
            </a:p>
          </p:txBody>
        </p:sp>
      </p:grpSp>
      <p:sp>
        <p:nvSpPr>
          <p:cNvPr id="5" name="Freeform 5"/>
          <p:cNvSpPr/>
          <p:nvPr/>
        </p:nvSpPr>
        <p:spPr>
          <a:xfrm>
            <a:off x="266929" y="1293581"/>
            <a:ext cx="18288000" cy="8578276"/>
          </a:xfrm>
          <a:custGeom>
            <a:avLst/>
            <a:gdLst/>
            <a:ahLst/>
            <a:cxnLst/>
            <a:rect l="l" t="t" r="r" b="b"/>
            <a:pathLst>
              <a:path w="18288000" h="8578276">
                <a:moveTo>
                  <a:pt x="0" y="0"/>
                </a:moveTo>
                <a:lnTo>
                  <a:pt x="18288000" y="0"/>
                </a:lnTo>
                <a:lnTo>
                  <a:pt x="18288000" y="8578276"/>
                </a:lnTo>
                <a:lnTo>
                  <a:pt x="0" y="8578276"/>
                </a:lnTo>
                <a:lnTo>
                  <a:pt x="0" y="0"/>
                </a:lnTo>
                <a:close/>
              </a:path>
            </a:pathLst>
          </a:custGeom>
          <a:blipFill>
            <a:blip r:embed="rId3">
              <a:alphaModFix amt="27000"/>
            </a:blip>
            <a:stretch>
              <a:fillRect l="-6035" r="-1908"/>
            </a:stretch>
          </a:blipFill>
        </p:spPr>
        <p:txBody>
          <a:bodyPr/>
          <a:lstStyle/>
          <a:p>
            <a:endParaRPr lang="en-US" dirty="0"/>
          </a:p>
        </p:txBody>
      </p:sp>
      <p:sp>
        <p:nvSpPr>
          <p:cNvPr id="6" name="TextBox 6"/>
          <p:cNvSpPr txBox="1"/>
          <p:nvPr/>
        </p:nvSpPr>
        <p:spPr>
          <a:xfrm>
            <a:off x="609600" y="3109157"/>
            <a:ext cx="17068800" cy="5447260"/>
          </a:xfrm>
          <a:prstGeom prst="rect">
            <a:avLst/>
          </a:prstGeom>
        </p:spPr>
        <p:txBody>
          <a:bodyPr wrap="square" lIns="0" tIns="0" rIns="0" bIns="0" rtlCol="0" anchor="t">
            <a:spAutoFit/>
          </a:bodyPr>
          <a:lstStyle/>
          <a:p>
            <a:pPr algn="just">
              <a:lnSpc>
                <a:spcPts val="3863"/>
              </a:lnSpc>
            </a:pPr>
            <a:r>
              <a:rPr lang="en-US" sz="2400" spc="-61" dirty="0">
                <a:solidFill>
                  <a:srgbClr val="FFFFFF"/>
                </a:solidFill>
                <a:latin typeface="Open Sauce"/>
                <a:ea typeface="Open Sauce"/>
                <a:cs typeface="Open Sauce"/>
                <a:sym typeface="Open Sauce"/>
              </a:rPr>
              <a:t>AUDIENȚA ARE APETIT CRESCUT PENTRU LUDIFICARE MAI PRACTICĂ, ASTFEL CĂ SE RECOMANDĂ REDIRECȚIONAREA ABORDĂRII CĂTRE APARTENENȚĂ, INCLUZIUNE ȘI NEVOIA DE A FI ÎNTR-O STARE DE PREZENȚĂ ATUNCI CÂND PARTICIPĂ LA TRAFIC.</a:t>
            </a:r>
          </a:p>
          <a:p>
            <a:pPr algn="just">
              <a:lnSpc>
                <a:spcPts val="3863"/>
              </a:lnSpc>
            </a:pPr>
            <a:endParaRPr lang="en-US" sz="2400" spc="-61" dirty="0">
              <a:solidFill>
                <a:srgbClr val="FFFFFF"/>
              </a:solidFill>
              <a:latin typeface="Open Sauce"/>
              <a:ea typeface="Open Sauce"/>
              <a:cs typeface="Open Sauce"/>
              <a:sym typeface="Open Sauce"/>
            </a:endParaRPr>
          </a:p>
          <a:p>
            <a:pPr algn="just">
              <a:lnSpc>
                <a:spcPts val="3863"/>
              </a:lnSpc>
            </a:pPr>
            <a:r>
              <a:rPr lang="en-US" sz="2400" spc="-61" dirty="0">
                <a:solidFill>
                  <a:srgbClr val="FFFFFF"/>
                </a:solidFill>
                <a:latin typeface="Open Sauce"/>
                <a:ea typeface="Open Sauce"/>
                <a:cs typeface="Open Sauce"/>
                <a:sym typeface="Open Sauce"/>
              </a:rPr>
              <a:t>JOCURILE DE SCENĂ SE COMPLICA, DEVIN INTENȚIONAT MAI INTRIGANTE ȘI AU APLICABILITATE INTENSĂ. MAI PUTERNICĂ, ÎNTRUCÂT SUNT ABORDAȚI LICEENII ATÂT CA PIETONI, CÂT ȘI CA ȘOFERI SAU CONDUCĂTORI DE VEHICULE UȘOARE.</a:t>
            </a:r>
          </a:p>
          <a:p>
            <a:pPr algn="just">
              <a:lnSpc>
                <a:spcPts val="3863"/>
              </a:lnSpc>
            </a:pPr>
            <a:endParaRPr lang="en-US" sz="2400" spc="-61" dirty="0">
              <a:solidFill>
                <a:srgbClr val="FFFFFF"/>
              </a:solidFill>
              <a:latin typeface="Open Sauce"/>
              <a:ea typeface="Open Sauce"/>
              <a:cs typeface="Open Sauce"/>
              <a:sym typeface="Open Sauce"/>
            </a:endParaRPr>
          </a:p>
          <a:p>
            <a:pPr algn="just">
              <a:lnSpc>
                <a:spcPts val="3863"/>
              </a:lnSpc>
            </a:pPr>
            <a:r>
              <a:rPr lang="en-US" sz="2400" spc="-61" dirty="0">
                <a:solidFill>
                  <a:srgbClr val="FFFFFF"/>
                </a:solidFill>
                <a:latin typeface="Open Sauce"/>
                <a:ea typeface="Open Sauce"/>
                <a:cs typeface="Open Sauce"/>
                <a:sym typeface="Open Sauce"/>
              </a:rPr>
              <a:t>FIECARE </a:t>
            </a:r>
            <a:r>
              <a:rPr lang="ro-RO" sz="2400" spc="-61" dirty="0">
                <a:solidFill>
                  <a:srgbClr val="FFFFFF"/>
                </a:solidFill>
                <a:latin typeface="Open Sauce"/>
                <a:ea typeface="Open Sauce"/>
                <a:cs typeface="Open Sauce"/>
                <a:sym typeface="Open Sauce"/>
              </a:rPr>
              <a:t>PAGINĂ</a:t>
            </a:r>
            <a:r>
              <a:rPr lang="en-US" sz="2400" spc="-61" dirty="0">
                <a:solidFill>
                  <a:srgbClr val="FFFFFF"/>
                </a:solidFill>
                <a:latin typeface="Open Sauce"/>
                <a:ea typeface="Open Sauce"/>
                <a:cs typeface="Open Sauce"/>
                <a:sym typeface="Open Sauce"/>
              </a:rPr>
              <a:t> DIN CELE ȘAPTE AU O DESCRIERE MAI APROPIATĂ DE NEVOIA DE COMPLEXITATE A AUDIENȚEI ADOLESCENTINE.</a:t>
            </a:r>
          </a:p>
          <a:p>
            <a:pPr algn="l">
              <a:lnSpc>
                <a:spcPts val="3863"/>
              </a:lnSpc>
            </a:pPr>
            <a:endParaRPr lang="en-US" sz="2400" spc="-61" dirty="0">
              <a:solidFill>
                <a:srgbClr val="FFFFFF"/>
              </a:solidFill>
              <a:latin typeface="Open Sauce"/>
              <a:ea typeface="Open Sauce"/>
              <a:cs typeface="Open Sauce"/>
              <a:sym typeface="Open Sauce"/>
            </a:endParaRPr>
          </a:p>
        </p:txBody>
      </p:sp>
    </p:spTree>
  </p:cSld>
  <p:clrMapOvr>
    <a:masterClrMapping/>
  </p:clrMapOvr>
  <p:transition>
    <p:wipe dir="u"/>
  </p:transition>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6" name="Group 6"/>
          <p:cNvGrpSpPr/>
          <p:nvPr/>
        </p:nvGrpSpPr>
        <p:grpSpPr>
          <a:xfrm>
            <a:off x="0" y="10132647"/>
            <a:ext cx="1787404" cy="154200"/>
            <a:chOff x="0" y="0"/>
            <a:chExt cx="2383206" cy="205600"/>
          </a:xfrm>
        </p:grpSpPr>
        <p:sp>
          <p:nvSpPr>
            <p:cNvPr id="7" name="Freeform 7"/>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787423" y="10132647"/>
            <a:ext cx="12925196" cy="154200"/>
            <a:chOff x="0" y="0"/>
            <a:chExt cx="17233595" cy="205600"/>
          </a:xfrm>
        </p:grpSpPr>
        <p:sp>
          <p:nvSpPr>
            <p:cNvPr id="9" name="Freeform 9"/>
            <p:cNvSpPr/>
            <p:nvPr/>
          </p:nvSpPr>
          <p:spPr>
            <a:xfrm>
              <a:off x="0" y="0"/>
              <a:ext cx="17233646" cy="205613"/>
            </a:xfrm>
            <a:custGeom>
              <a:avLst/>
              <a:gdLst/>
              <a:ahLst/>
              <a:cxnLst/>
              <a:rect l="l" t="t" r="r" b="b"/>
              <a:pathLst>
                <a:path w="17233646" h="205613">
                  <a:moveTo>
                    <a:pt x="0" y="0"/>
                  </a:moveTo>
                  <a:lnTo>
                    <a:pt x="17233646" y="0"/>
                  </a:lnTo>
                  <a:lnTo>
                    <a:pt x="17233646" y="205613"/>
                  </a:lnTo>
                  <a:lnTo>
                    <a:pt x="0" y="205613"/>
                  </a:lnTo>
                  <a:close/>
                </a:path>
              </a:pathLst>
            </a:custGeom>
            <a:solidFill>
              <a:srgbClr val="FFFFFF"/>
            </a:solidFill>
          </p:spPr>
          <p:txBody>
            <a:bodyPr/>
            <a:lstStyle/>
            <a:p>
              <a:endParaRPr lang="en-US"/>
            </a:p>
          </p:txBody>
        </p:sp>
      </p:grpSp>
      <p:sp>
        <p:nvSpPr>
          <p:cNvPr id="10" name="TextBox 10"/>
          <p:cNvSpPr txBox="1"/>
          <p:nvPr/>
        </p:nvSpPr>
        <p:spPr>
          <a:xfrm>
            <a:off x="381000" y="1949882"/>
            <a:ext cx="17646799" cy="7641194"/>
          </a:xfrm>
          <a:prstGeom prst="rect">
            <a:avLst/>
          </a:prstGeom>
        </p:spPr>
        <p:txBody>
          <a:bodyPr wrap="square" lIns="0" tIns="0" rIns="0" bIns="0" rtlCol="0" anchor="t">
            <a:spAutoFit/>
          </a:bodyPr>
          <a:lstStyle/>
          <a:p>
            <a:pPr marL="955039" lvl="1" indent="-477520" algn="l">
              <a:lnSpc>
                <a:spcPts val="4031"/>
              </a:lnSpc>
              <a:buFont typeface="Arial"/>
              <a:buChar char="•"/>
            </a:pPr>
            <a:r>
              <a:rPr lang="en-US" sz="2000" b="1" spc="173" noProof="1">
                <a:solidFill>
                  <a:srgbClr val="FFFFFF"/>
                </a:solidFill>
                <a:latin typeface="Open Sauce Bold"/>
                <a:ea typeface="Open Sauce Bold"/>
                <a:cs typeface="Open Sauce Bold"/>
                <a:sym typeface="Open Sauce Bold"/>
              </a:rPr>
              <a:t>INTRODUCERE: 10 min.:</a:t>
            </a:r>
          </a:p>
          <a:p>
            <a:pPr algn="l">
              <a:lnSpc>
                <a:spcPts val="3456"/>
              </a:lnSpc>
            </a:pPr>
            <a:r>
              <a:rPr lang="en-US" sz="2000" spc="148" noProof="1">
                <a:solidFill>
                  <a:srgbClr val="FFFFFF"/>
                </a:solidFill>
                <a:latin typeface="Open Sauce"/>
                <a:ea typeface="Open Sauce"/>
                <a:cs typeface="Open Sauce"/>
                <a:sym typeface="Open Sauce"/>
              </a:rPr>
              <a:t>Actorul îi invită pe liceeni să își scoată telefoanele și să scaneze un cod QR afișat pe banner/roll-up. Apoi, fiecare dintre ei trebuie să rezolve, pe propriul telefon, un quiz Kahoot live. </a:t>
            </a:r>
          </a:p>
          <a:p>
            <a:pPr algn="l">
              <a:lnSpc>
                <a:spcPts val="3456"/>
              </a:lnSpc>
            </a:pPr>
            <a:endParaRPr lang="en-US" sz="2000" spc="148" noProof="1">
              <a:solidFill>
                <a:srgbClr val="FFFFFF"/>
              </a:solidFill>
              <a:latin typeface="Open Sauce"/>
              <a:ea typeface="Open Sauce"/>
              <a:cs typeface="Open Sauce"/>
              <a:sym typeface="Open Sauce"/>
            </a:endParaRPr>
          </a:p>
          <a:p>
            <a:pPr algn="l">
              <a:lnSpc>
                <a:spcPts val="3456"/>
              </a:lnSpc>
            </a:pPr>
            <a:r>
              <a:rPr lang="en-US" sz="2000" spc="148" noProof="1">
                <a:solidFill>
                  <a:srgbClr val="FFFFFF"/>
                </a:solidFill>
                <a:latin typeface="Open Sauce"/>
                <a:ea typeface="Open Sauce"/>
                <a:cs typeface="Open Sauce"/>
                <a:sym typeface="Open Sauce"/>
              </a:rPr>
              <a:t>Acesta este compus dintr-o serie de întrebări/scenarii referitoare la alegerile făcute în trafic:</a:t>
            </a:r>
          </a:p>
          <a:p>
            <a:pPr marL="1036323" lvl="2" indent="-345441" algn="l">
              <a:lnSpc>
                <a:spcPts val="3456"/>
              </a:lnSpc>
              <a:buFont typeface="Arial"/>
              <a:buChar char="⚬"/>
            </a:pPr>
            <a:r>
              <a:rPr lang="en-US" sz="2000" i="1" spc="148" noProof="1">
                <a:solidFill>
                  <a:srgbClr val="FFFFFF"/>
                </a:solidFill>
                <a:latin typeface="Open Sauce Italics"/>
                <a:ea typeface="Open Sauce Italics"/>
                <a:cs typeface="Open Sauce Italics"/>
                <a:sym typeface="Open Sauce Italics"/>
              </a:rPr>
              <a:t>„Primești un mesaj în timp ce ești pe bicicletă. Ce faci?”</a:t>
            </a:r>
          </a:p>
          <a:p>
            <a:pPr marL="1036323" lvl="2" indent="-345441" algn="l">
              <a:lnSpc>
                <a:spcPts val="3456"/>
              </a:lnSpc>
              <a:buFont typeface="Arial"/>
              <a:buChar char="⚬"/>
            </a:pPr>
            <a:r>
              <a:rPr lang="en-US" sz="2000" i="1" spc="148" noProof="1">
                <a:solidFill>
                  <a:srgbClr val="FFFFFF"/>
                </a:solidFill>
                <a:latin typeface="Open Sauce Italics"/>
                <a:ea typeface="Open Sauce Italics"/>
                <a:cs typeface="Open Sauce Italics"/>
                <a:sym typeface="Open Sauce Italics"/>
              </a:rPr>
              <a:t>„Prietenul tău spune că nu merge decât 500 m fără centură. Cum reacționezi?”</a:t>
            </a:r>
          </a:p>
          <a:p>
            <a:pPr marL="1036323" lvl="2" indent="-345441" algn="l">
              <a:lnSpc>
                <a:spcPts val="3456"/>
              </a:lnSpc>
              <a:buFont typeface="Arial"/>
              <a:buChar char="⚬"/>
            </a:pPr>
            <a:r>
              <a:rPr lang="en-US" sz="2000" i="1" spc="148" noProof="1">
                <a:solidFill>
                  <a:srgbClr val="FFFFFF"/>
                </a:solidFill>
                <a:latin typeface="Open Sauce Italics"/>
                <a:ea typeface="Open Sauce Italics"/>
                <a:cs typeface="Open Sauce Italics"/>
                <a:sym typeface="Open Sauce Italics"/>
              </a:rPr>
              <a:t>„Întârzii la test, semaforul pietonal e roșu, iar tu n-ai timp de pierdut. Cum te descurci?”</a:t>
            </a:r>
          </a:p>
          <a:p>
            <a:pPr marL="1036323" lvl="2" indent="-345441" algn="l">
              <a:lnSpc>
                <a:spcPts val="3456"/>
              </a:lnSpc>
              <a:buFont typeface="Arial"/>
              <a:buChar char="⚬"/>
            </a:pPr>
            <a:r>
              <a:rPr lang="en-US" sz="2000" i="1" spc="148" noProof="1">
                <a:solidFill>
                  <a:srgbClr val="FFFFFF"/>
                </a:solidFill>
                <a:latin typeface="Open Sauce Italics"/>
                <a:ea typeface="Open Sauce Italics"/>
                <a:cs typeface="Open Sauce Italics"/>
                <a:sym typeface="Open Sauce Italics"/>
              </a:rPr>
              <a:t>„Cel/cea care urmează să conducă spune că a băut doar o bere. Ce îi spui?”</a:t>
            </a:r>
          </a:p>
          <a:p>
            <a:pPr algn="l">
              <a:lnSpc>
                <a:spcPts val="3456"/>
              </a:lnSpc>
            </a:pPr>
            <a:endParaRPr lang="en-US" sz="2000" i="1" spc="148" noProof="1">
              <a:solidFill>
                <a:srgbClr val="FFFFFF"/>
              </a:solidFill>
              <a:latin typeface="Open Sauce Italics"/>
              <a:ea typeface="Open Sauce Italics"/>
              <a:cs typeface="Open Sauce Italics"/>
              <a:sym typeface="Open Sauce Italics"/>
            </a:endParaRPr>
          </a:p>
          <a:p>
            <a:pPr algn="l">
              <a:lnSpc>
                <a:spcPts val="3456"/>
              </a:lnSpc>
            </a:pPr>
            <a:r>
              <a:rPr lang="en-US" sz="2000" spc="148" noProof="1">
                <a:solidFill>
                  <a:srgbClr val="FFFFFF"/>
                </a:solidFill>
                <a:latin typeface="Open Sauce"/>
                <a:ea typeface="Open Sauce"/>
                <a:cs typeface="Open Sauce"/>
                <a:sym typeface="Open Sauce"/>
              </a:rPr>
              <a:t>Întrebările au ca variante de răspuns o alegere corectă, responsabilă, și 3 scuze de tipul „Lasă că…”. Elevii parcurg quiz-ul și îș</a:t>
            </a:r>
            <a:r>
              <a:rPr lang="ro-RO" sz="2000" spc="148" noProof="1">
                <a:solidFill>
                  <a:srgbClr val="FFFFFF"/>
                </a:solidFill>
                <a:latin typeface="Open Sauce"/>
                <a:ea typeface="Open Sauce"/>
                <a:cs typeface="Open Sauce"/>
                <a:sym typeface="Open Sauce"/>
              </a:rPr>
              <a:t>I </a:t>
            </a:r>
            <a:r>
              <a:rPr lang="en-US" sz="2000" spc="148" noProof="1">
                <a:solidFill>
                  <a:srgbClr val="FFFFFF"/>
                </a:solidFill>
                <a:latin typeface="Open Sauce"/>
                <a:ea typeface="Open Sauce"/>
                <a:cs typeface="Open Sauce"/>
                <a:sym typeface="Open Sauce"/>
              </a:rPr>
              <a:t>VOTEAZĂ FIECARE OPȚIUNE.</a:t>
            </a:r>
          </a:p>
          <a:p>
            <a:pPr algn="l">
              <a:lnSpc>
                <a:spcPts val="3456"/>
              </a:lnSpc>
            </a:pPr>
            <a:endParaRPr lang="en-US" sz="2000" spc="148" noProof="1">
              <a:solidFill>
                <a:srgbClr val="FFFFFF"/>
              </a:solidFill>
              <a:latin typeface="Open Sauce"/>
              <a:ea typeface="Open Sauce"/>
              <a:cs typeface="Open Sauce"/>
              <a:sym typeface="Open Sauce"/>
            </a:endParaRPr>
          </a:p>
          <a:p>
            <a:pPr algn="l">
              <a:lnSpc>
                <a:spcPts val="3456"/>
              </a:lnSpc>
            </a:pPr>
            <a:r>
              <a:rPr lang="en-US" sz="2000" spc="148" noProof="1">
                <a:solidFill>
                  <a:srgbClr val="FFFFFF"/>
                </a:solidFill>
                <a:latin typeface="Open Sauce"/>
                <a:ea typeface="Open Sauce"/>
                <a:cs typeface="Open Sauce"/>
                <a:sym typeface="Open Sauce"/>
              </a:rPr>
              <a:t>Nu se face dezvăluirea răspunsurilor corecte imediat după quiz, ci concluzia este păstrată pentru încheierea workshopului. </a:t>
            </a:r>
          </a:p>
          <a:p>
            <a:pPr algn="l">
              <a:lnSpc>
                <a:spcPts val="3456"/>
              </a:lnSpc>
            </a:pPr>
            <a:r>
              <a:rPr lang="en-US" sz="2000" spc="148" noProof="1">
                <a:solidFill>
                  <a:srgbClr val="FFFFFF"/>
                </a:solidFill>
                <a:latin typeface="Open Sauce"/>
                <a:ea typeface="Open Sauce"/>
                <a:cs typeface="Open Sauce"/>
                <a:sym typeface="Open Sauce"/>
              </a:rPr>
              <a:t>După terminarea quiz-ului, actorul spune: „Interesant. Multe/câteva dintre răspunsurile voastre au ceva în comun." Apoi, face o pauză de câteva secunde și continuă:. „O scuză. Un Lasă că…”. </a:t>
            </a:r>
          </a:p>
          <a:p>
            <a:pPr algn="l">
              <a:lnSpc>
                <a:spcPts val="3456"/>
              </a:lnSpc>
            </a:pPr>
            <a:r>
              <a:rPr lang="en-US" sz="2000" spc="148" noProof="1">
                <a:solidFill>
                  <a:srgbClr val="FFFFFF"/>
                </a:solidFill>
                <a:latin typeface="Open Sauce"/>
                <a:ea typeface="Open Sauce"/>
                <a:cs typeface="Open Sauce"/>
                <a:sym typeface="Open Sauce"/>
              </a:rPr>
              <a:t>La sfârșit, actorul ține un scurt discurs în care le povestește liceenilor conceptul campaniei.</a:t>
            </a:r>
          </a:p>
        </p:txBody>
      </p:sp>
      <p:grpSp>
        <p:nvGrpSpPr>
          <p:cNvPr id="11" name="Group 11"/>
          <p:cNvGrpSpPr/>
          <p:nvPr/>
        </p:nvGrpSpPr>
        <p:grpSpPr>
          <a:xfrm>
            <a:off x="0" y="0"/>
            <a:ext cx="18288029" cy="1813560"/>
            <a:chOff x="0" y="0"/>
            <a:chExt cx="21722106" cy="2154105"/>
          </a:xfrm>
        </p:grpSpPr>
        <p:sp>
          <p:nvSpPr>
            <p:cNvPr id="12" name="Freeform 12"/>
            <p:cNvSpPr/>
            <p:nvPr/>
          </p:nvSpPr>
          <p:spPr>
            <a:xfrm>
              <a:off x="0" y="0"/>
              <a:ext cx="21722100" cy="2154100"/>
            </a:xfrm>
            <a:custGeom>
              <a:avLst/>
              <a:gdLst/>
              <a:ahLst/>
              <a:cxnLst/>
              <a:rect l="l" t="t" r="r" b="b"/>
              <a:pathLst>
                <a:path w="21722100" h="2154100">
                  <a:moveTo>
                    <a:pt x="0" y="0"/>
                  </a:moveTo>
                  <a:lnTo>
                    <a:pt x="21722100" y="0"/>
                  </a:lnTo>
                  <a:lnTo>
                    <a:pt x="21722100" y="2154100"/>
                  </a:lnTo>
                  <a:lnTo>
                    <a:pt x="0" y="2154100"/>
                  </a:lnTo>
                  <a:close/>
                </a:path>
              </a:pathLst>
            </a:custGeom>
            <a:gradFill rotWithShape="1">
              <a:gsLst>
                <a:gs pos="0">
                  <a:srgbClr val="FFFFFF">
                    <a:alpha val="54000"/>
                  </a:srgbClr>
                </a:gs>
                <a:gs pos="50000">
                  <a:srgbClr val="FFFFFF">
                    <a:alpha val="10000"/>
                  </a:srgbClr>
                </a:gs>
                <a:gs pos="100000">
                  <a:srgbClr val="FFFFFF">
                    <a:alpha val="48000"/>
                  </a:srgbClr>
                </a:gs>
              </a:gsLst>
              <a:path path="circle">
                <a:fillToRect r="100000" b="100000"/>
              </a:path>
              <a:tileRect l="-100000" t="-100000"/>
            </a:gradFill>
          </p:spPr>
          <p:txBody>
            <a:bodyPr/>
            <a:lstStyle/>
            <a:p>
              <a:endParaRPr lang="en-US"/>
            </a:p>
          </p:txBody>
        </p:sp>
        <p:sp>
          <p:nvSpPr>
            <p:cNvPr id="13" name="TextBox 13"/>
            <p:cNvSpPr txBox="1"/>
            <p:nvPr/>
          </p:nvSpPr>
          <p:spPr>
            <a:xfrm>
              <a:off x="0" y="-161925"/>
              <a:ext cx="21722106" cy="2316030"/>
            </a:xfrm>
            <a:prstGeom prst="rect">
              <a:avLst/>
            </a:prstGeom>
          </p:spPr>
          <p:txBody>
            <a:bodyPr lIns="0" tIns="0" rIns="0" bIns="0" rtlCol="0" anchor="b"/>
            <a:lstStyle/>
            <a:p>
              <a:pPr algn="ctr">
                <a:lnSpc>
                  <a:spcPts val="5759"/>
                </a:lnSpc>
              </a:pPr>
              <a:r>
                <a:rPr lang="en-US" sz="4800" b="1" spc="-139" dirty="0">
                  <a:solidFill>
                    <a:srgbClr val="FFFFFF"/>
                  </a:solidFill>
                  <a:latin typeface="29LT Bukra Semi Wide Bold"/>
                  <a:ea typeface="29LT Bukra Semi Wide Bold"/>
                  <a:cs typeface="29LT Bukra Semi Wide Bold"/>
                  <a:sym typeface="29LT Bukra Semi Wide Bold"/>
                </a:rPr>
                <a:t>DESFĂȘURARATOR WORKSHOP ELEVI CLS. IX-XII</a:t>
              </a:r>
            </a:p>
            <a:p>
              <a:pPr algn="ctr">
                <a:lnSpc>
                  <a:spcPts val="5759"/>
                </a:lnSpc>
              </a:pPr>
              <a:r>
                <a:rPr lang="en-US" sz="4800" b="1" spc="-139" dirty="0">
                  <a:solidFill>
                    <a:srgbClr val="5A90CB"/>
                  </a:solidFill>
                  <a:latin typeface="29LT Bukra Semi Wide Bold"/>
                  <a:sym typeface="29LT Bukra Semi Wide Bold"/>
                </a:rPr>
                <a:t>PRIMA</a:t>
              </a:r>
              <a:r>
                <a:rPr lang="en-US" sz="4800" b="1" spc="-139" dirty="0">
                  <a:gradFill>
                    <a:gsLst>
                      <a:gs pos="0">
                        <a:srgbClr val="4382C9">
                          <a:alpha val="100000"/>
                        </a:srgbClr>
                      </a:gs>
                      <a:gs pos="100000">
                        <a:srgbClr val="83ACD0">
                          <a:alpha val="100000"/>
                        </a:srgbClr>
                      </a:gs>
                    </a:gsLst>
                    <a:lin ang="5400000"/>
                  </a:gradFill>
                  <a:latin typeface="29LT Bukra Semi Wide Bold"/>
                  <a:ea typeface="29LT Bukra Semi Wide Bold"/>
                  <a:cs typeface="29LT Bukra Semi Wide Bold"/>
                  <a:sym typeface="29LT Bukra Semi Wide Bold"/>
                </a:rPr>
                <a:t> </a:t>
              </a:r>
              <a:r>
                <a:rPr lang="en-US" sz="4800" b="1" spc="-139" dirty="0">
                  <a:solidFill>
                    <a:srgbClr val="5A90CB"/>
                  </a:solidFill>
                  <a:latin typeface="29LT Bukra Semi Wide Bold"/>
                  <a:sym typeface="29LT Bukra Semi Wide Bold"/>
                </a:rPr>
                <a:t>PARTE</a:t>
              </a:r>
            </a:p>
          </p:txBody>
        </p:sp>
      </p:grpSp>
    </p:spTree>
  </p:cSld>
  <p:clrMapOvr>
    <a:masterClrMapping/>
  </p:clrMapOvr>
  <p:transition>
    <p:wipe dir="u"/>
  </p:transition>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6" name="Group 6"/>
          <p:cNvGrpSpPr/>
          <p:nvPr/>
        </p:nvGrpSpPr>
        <p:grpSpPr>
          <a:xfrm>
            <a:off x="0" y="10132647"/>
            <a:ext cx="1787404" cy="154200"/>
            <a:chOff x="0" y="0"/>
            <a:chExt cx="2383206" cy="205600"/>
          </a:xfrm>
        </p:grpSpPr>
        <p:sp>
          <p:nvSpPr>
            <p:cNvPr id="7" name="Freeform 7"/>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787423" y="10132647"/>
            <a:ext cx="12925196" cy="154200"/>
            <a:chOff x="0" y="0"/>
            <a:chExt cx="17233595" cy="205600"/>
          </a:xfrm>
        </p:grpSpPr>
        <p:sp>
          <p:nvSpPr>
            <p:cNvPr id="9" name="Freeform 9"/>
            <p:cNvSpPr/>
            <p:nvPr/>
          </p:nvSpPr>
          <p:spPr>
            <a:xfrm>
              <a:off x="0" y="0"/>
              <a:ext cx="17233646" cy="205613"/>
            </a:xfrm>
            <a:custGeom>
              <a:avLst/>
              <a:gdLst/>
              <a:ahLst/>
              <a:cxnLst/>
              <a:rect l="l" t="t" r="r" b="b"/>
              <a:pathLst>
                <a:path w="17233646" h="205613">
                  <a:moveTo>
                    <a:pt x="0" y="0"/>
                  </a:moveTo>
                  <a:lnTo>
                    <a:pt x="17233646" y="0"/>
                  </a:lnTo>
                  <a:lnTo>
                    <a:pt x="17233646" y="205613"/>
                  </a:lnTo>
                  <a:lnTo>
                    <a:pt x="0" y="205613"/>
                  </a:lnTo>
                  <a:close/>
                </a:path>
              </a:pathLst>
            </a:custGeom>
            <a:solidFill>
              <a:srgbClr val="FFFFFF"/>
            </a:solidFill>
          </p:spPr>
          <p:txBody>
            <a:bodyPr/>
            <a:lstStyle/>
            <a:p>
              <a:endParaRPr lang="en-US"/>
            </a:p>
          </p:txBody>
        </p:sp>
      </p:grpSp>
      <p:sp>
        <p:nvSpPr>
          <p:cNvPr id="10" name="TextBox 10"/>
          <p:cNvSpPr txBox="1"/>
          <p:nvPr/>
        </p:nvSpPr>
        <p:spPr>
          <a:xfrm>
            <a:off x="530837" y="2349675"/>
            <a:ext cx="17226325" cy="7246856"/>
          </a:xfrm>
          <a:prstGeom prst="rect">
            <a:avLst/>
          </a:prstGeom>
        </p:spPr>
        <p:txBody>
          <a:bodyPr lIns="0" tIns="0" rIns="0" bIns="0" rtlCol="0" anchor="t">
            <a:spAutoFit/>
          </a:bodyPr>
          <a:lstStyle/>
          <a:p>
            <a:pPr marL="955039" lvl="1" indent="-477520" algn="l">
              <a:lnSpc>
                <a:spcPts val="4087"/>
              </a:lnSpc>
              <a:buFont typeface="Arial"/>
              <a:buChar char="•"/>
            </a:pPr>
            <a:r>
              <a:rPr lang="en-US" sz="2000" b="1" spc="145" noProof="1">
                <a:solidFill>
                  <a:srgbClr val="FFFFFF"/>
                </a:solidFill>
                <a:latin typeface="Open Sauce Bold"/>
                <a:ea typeface="Open Sauce Bold"/>
                <a:cs typeface="Open Sauce Bold"/>
                <a:sym typeface="Open Sauce Bold"/>
              </a:rPr>
              <a:t>PIETONI: 10 min.:</a:t>
            </a:r>
          </a:p>
          <a:p>
            <a:pPr>
              <a:lnSpc>
                <a:spcPts val="3796"/>
              </a:lnSpc>
            </a:pPr>
            <a:r>
              <a:rPr lang="en-US" sz="2000" spc="135" noProof="1">
                <a:solidFill>
                  <a:srgbClr val="FFFFFF"/>
                </a:solidFill>
                <a:latin typeface="Open Sauce"/>
                <a:ea typeface="Open Sauce"/>
                <a:cs typeface="Open Sauce"/>
                <a:sym typeface="Open Sauce"/>
              </a:rPr>
              <a:t>Scena/ locul de pe care vorbește actorul se tranformă într-o „mini</a:t>
            </a:r>
            <a:r>
              <a:rPr lang="ro-RO" sz="2000" spc="135" noProof="1">
                <a:solidFill>
                  <a:srgbClr val="FFFFFF"/>
                </a:solidFill>
                <a:latin typeface="Open Sauce"/>
                <a:ea typeface="Open Sauce"/>
                <a:cs typeface="Open Sauce"/>
                <a:sym typeface="Open Sauce"/>
              </a:rPr>
              <a:t>-</a:t>
            </a:r>
            <a:r>
              <a:rPr lang="en-US" sz="2000" spc="135" noProof="1">
                <a:solidFill>
                  <a:srgbClr val="FFFFFF"/>
                </a:solidFill>
                <a:latin typeface="Open Sauce"/>
                <a:ea typeface="Open Sauce"/>
                <a:cs typeface="Open Sauce"/>
                <a:sym typeface="Open Sauce"/>
              </a:rPr>
              <a:t>instanță” de judecată. </a:t>
            </a:r>
          </a:p>
          <a:p>
            <a:pPr algn="l">
              <a:lnSpc>
                <a:spcPts val="3796"/>
              </a:lnSpc>
            </a:pPr>
            <a:r>
              <a:rPr lang="en-US" sz="2000" spc="135" noProof="1">
                <a:solidFill>
                  <a:srgbClr val="FFFFFF"/>
                </a:solidFill>
                <a:latin typeface="Open Sauce"/>
                <a:ea typeface="Open Sauce"/>
                <a:cs typeface="Open Sauce"/>
                <a:sym typeface="Open Sauce"/>
              </a:rPr>
              <a:t>Din public sunt aleși trei voluntari, fiecare având un rol anume: un pieton, „Vocea lui Lasă-Că” și „Avocatul Zero Scuze”.</a:t>
            </a:r>
          </a:p>
          <a:p>
            <a:pPr algn="l">
              <a:lnSpc>
                <a:spcPts val="3796"/>
              </a:lnSpc>
            </a:pPr>
            <a:endParaRPr lang="en-US" sz="2000" spc="135" noProof="1">
              <a:solidFill>
                <a:srgbClr val="FFFFFF"/>
              </a:solidFill>
              <a:latin typeface="Open Sauce"/>
              <a:ea typeface="Open Sauce"/>
              <a:cs typeface="Open Sauce"/>
              <a:sym typeface="Open Sauce"/>
            </a:endParaRPr>
          </a:p>
          <a:p>
            <a:pPr algn="l">
              <a:lnSpc>
                <a:spcPts val="3796"/>
              </a:lnSpc>
            </a:pPr>
            <a:r>
              <a:rPr lang="en-US" sz="2000" spc="135" noProof="1">
                <a:solidFill>
                  <a:srgbClr val="FFFFFF"/>
                </a:solidFill>
                <a:latin typeface="Open Sauce"/>
                <a:ea typeface="Open Sauce"/>
                <a:cs typeface="Open Sauce"/>
                <a:sym typeface="Open Sauce"/>
              </a:rPr>
              <a:t>Apoi, actorul citește „cazul”: Pietonul a traversat pe roșu.</a:t>
            </a:r>
          </a:p>
          <a:p>
            <a:pPr algn="l">
              <a:lnSpc>
                <a:spcPts val="3796"/>
              </a:lnSpc>
            </a:pPr>
            <a:r>
              <a:rPr lang="en-US" sz="2000" spc="135" noProof="1">
                <a:solidFill>
                  <a:srgbClr val="FFFFFF"/>
                </a:solidFill>
                <a:latin typeface="Open Sauce"/>
                <a:ea typeface="Open Sauce"/>
                <a:cs typeface="Open Sauce"/>
                <a:sym typeface="Open Sauce"/>
              </a:rPr>
              <a:t>Pietonul este invitat să găsească, spontan, o justificare: </a:t>
            </a:r>
            <a:r>
              <a:rPr lang="en-US" sz="2000" i="1" spc="135" noProof="1">
                <a:solidFill>
                  <a:srgbClr val="FFFFFF"/>
                </a:solidFill>
                <a:latin typeface="Open Sauce Italics"/>
                <a:ea typeface="Open Sauce Italics"/>
                <a:cs typeface="Open Sauce Italics"/>
                <a:sym typeface="Open Sauce Italics"/>
              </a:rPr>
              <a:t>Altfel nu aș mai fi putut intra la cinema</a:t>
            </a:r>
            <a:r>
              <a:rPr lang="en-US" sz="2000" spc="135" noProof="1">
                <a:solidFill>
                  <a:srgbClr val="FFFFFF"/>
                </a:solidFill>
                <a:latin typeface="Open Sauce"/>
                <a:ea typeface="Open Sauce"/>
                <a:cs typeface="Open Sauce"/>
                <a:sym typeface="Open Sauce"/>
              </a:rPr>
              <a:t>.</a:t>
            </a:r>
          </a:p>
          <a:p>
            <a:pPr algn="l">
              <a:lnSpc>
                <a:spcPts val="3796"/>
              </a:lnSpc>
            </a:pPr>
            <a:r>
              <a:rPr lang="en-US" sz="2000" spc="135" noProof="1">
                <a:solidFill>
                  <a:srgbClr val="FFFFFF"/>
                </a:solidFill>
                <a:latin typeface="Open Sauce"/>
                <a:ea typeface="Open Sauce"/>
                <a:cs typeface="Open Sauce"/>
                <a:sym typeface="Open Sauce"/>
              </a:rPr>
              <a:t>Vocea lui Lasă-Că trebuie să găsească o scuză</a:t>
            </a:r>
            <a:r>
              <a:rPr lang="en-US" sz="2000" i="1" spc="135" noProof="1">
                <a:solidFill>
                  <a:srgbClr val="FFFFFF"/>
                </a:solidFill>
                <a:latin typeface="Open Sauce Italics"/>
                <a:ea typeface="Open Sauce Italics"/>
                <a:cs typeface="Open Sauce Italics"/>
                <a:sym typeface="Open Sauce Italics"/>
              </a:rPr>
              <a:t>: Lasă că oricum nu venea nimeni.</a:t>
            </a:r>
          </a:p>
          <a:p>
            <a:pPr algn="l">
              <a:lnSpc>
                <a:spcPts val="3796"/>
              </a:lnSpc>
            </a:pPr>
            <a:r>
              <a:rPr lang="en-US" sz="2000" spc="135" noProof="1">
                <a:solidFill>
                  <a:srgbClr val="FFFFFF"/>
                </a:solidFill>
                <a:latin typeface="Open Sauce"/>
                <a:ea typeface="Open Sauce"/>
                <a:cs typeface="Open Sauce"/>
                <a:sym typeface="Open Sauce"/>
              </a:rPr>
              <a:t>Avocatul Zero Scuze trebuie să combată scuza vocii.</a:t>
            </a:r>
          </a:p>
          <a:p>
            <a:pPr algn="l">
              <a:lnSpc>
                <a:spcPts val="3796"/>
              </a:lnSpc>
            </a:pPr>
            <a:endParaRPr lang="en-US" sz="2000" spc="135" noProof="1">
              <a:solidFill>
                <a:srgbClr val="FFFFFF"/>
              </a:solidFill>
              <a:latin typeface="Open Sauce"/>
              <a:ea typeface="Open Sauce"/>
              <a:cs typeface="Open Sauce"/>
              <a:sym typeface="Open Sauce"/>
            </a:endParaRPr>
          </a:p>
          <a:p>
            <a:pPr algn="l">
              <a:lnSpc>
                <a:spcPts val="3796"/>
              </a:lnSpc>
            </a:pPr>
            <a:r>
              <a:rPr lang="en-US" sz="2000" spc="135" noProof="1">
                <a:solidFill>
                  <a:srgbClr val="FFFFFF"/>
                </a:solidFill>
                <a:latin typeface="Open Sauce"/>
                <a:ea typeface="Open Sauce"/>
                <a:cs typeface="Open Sauce"/>
                <a:sym typeface="Open Sauce"/>
              </a:rPr>
              <a:t>SALA VOTEAZĂ ȘI DĂ DREPTATE unuia dintre personaje. După verdict, participanții de pe scenă primesc ochelari VR și experimentează virtual scenariul dezbătut în plen, văzând cu ochii lor cât de greu este să estimezi viteza reală a unei mașini. Apoi, ochelarii sunt distribuiți, pe rând, și celorlalți elevi din sală.</a:t>
            </a:r>
          </a:p>
          <a:p>
            <a:pPr marL="1364342" lvl="1" indent="-682171" algn="l">
              <a:lnSpc>
                <a:spcPts val="5839"/>
              </a:lnSpc>
            </a:pPr>
            <a:endParaRPr lang="en-US" sz="2000" spc="135" noProof="1">
              <a:solidFill>
                <a:srgbClr val="FFFFFF"/>
              </a:solidFill>
              <a:latin typeface="Open Sauce"/>
              <a:ea typeface="Open Sauce"/>
              <a:cs typeface="Open Sauce"/>
              <a:sym typeface="Open Sauce"/>
            </a:endParaRPr>
          </a:p>
          <a:p>
            <a:pPr marL="1364342" lvl="1" indent="-682171" algn="l">
              <a:lnSpc>
                <a:spcPts val="5839"/>
              </a:lnSpc>
            </a:pPr>
            <a:endParaRPr lang="en-US" sz="2000" spc="135" noProof="1">
              <a:solidFill>
                <a:srgbClr val="FFFFFF"/>
              </a:solidFill>
              <a:latin typeface="Open Sauce"/>
              <a:ea typeface="Open Sauce"/>
              <a:cs typeface="Open Sauce"/>
              <a:sym typeface="Open Sauce"/>
            </a:endParaRPr>
          </a:p>
        </p:txBody>
      </p:sp>
      <p:grpSp>
        <p:nvGrpSpPr>
          <p:cNvPr id="11" name="Group 11"/>
          <p:cNvGrpSpPr/>
          <p:nvPr/>
        </p:nvGrpSpPr>
        <p:grpSpPr>
          <a:xfrm>
            <a:off x="0" y="0"/>
            <a:ext cx="18288029" cy="1813560"/>
            <a:chOff x="0" y="0"/>
            <a:chExt cx="21722106" cy="2154105"/>
          </a:xfrm>
        </p:grpSpPr>
        <p:sp>
          <p:nvSpPr>
            <p:cNvPr id="12" name="Freeform 12"/>
            <p:cNvSpPr/>
            <p:nvPr/>
          </p:nvSpPr>
          <p:spPr>
            <a:xfrm>
              <a:off x="0" y="0"/>
              <a:ext cx="21722100" cy="2154100"/>
            </a:xfrm>
            <a:custGeom>
              <a:avLst/>
              <a:gdLst/>
              <a:ahLst/>
              <a:cxnLst/>
              <a:rect l="l" t="t" r="r" b="b"/>
              <a:pathLst>
                <a:path w="21722100" h="2154100">
                  <a:moveTo>
                    <a:pt x="0" y="0"/>
                  </a:moveTo>
                  <a:lnTo>
                    <a:pt x="21722100" y="0"/>
                  </a:lnTo>
                  <a:lnTo>
                    <a:pt x="21722100" y="2154100"/>
                  </a:lnTo>
                  <a:lnTo>
                    <a:pt x="0" y="2154100"/>
                  </a:lnTo>
                  <a:close/>
                </a:path>
              </a:pathLst>
            </a:custGeom>
            <a:gradFill rotWithShape="1">
              <a:gsLst>
                <a:gs pos="0">
                  <a:srgbClr val="FFFFFF">
                    <a:alpha val="54000"/>
                  </a:srgbClr>
                </a:gs>
                <a:gs pos="50000">
                  <a:srgbClr val="FFFFFF">
                    <a:alpha val="10000"/>
                  </a:srgbClr>
                </a:gs>
                <a:gs pos="100000">
                  <a:srgbClr val="FFFFFF">
                    <a:alpha val="48000"/>
                  </a:srgbClr>
                </a:gs>
              </a:gsLst>
              <a:path path="circle">
                <a:fillToRect r="100000" b="100000"/>
              </a:path>
              <a:tileRect l="-100000" t="-100000"/>
            </a:gradFill>
          </p:spPr>
          <p:txBody>
            <a:bodyPr/>
            <a:lstStyle/>
            <a:p>
              <a:endParaRPr lang="en-US"/>
            </a:p>
          </p:txBody>
        </p:sp>
        <p:sp>
          <p:nvSpPr>
            <p:cNvPr id="13" name="TextBox 13"/>
            <p:cNvSpPr txBox="1"/>
            <p:nvPr/>
          </p:nvSpPr>
          <p:spPr>
            <a:xfrm>
              <a:off x="0" y="-161925"/>
              <a:ext cx="21722106" cy="2316030"/>
            </a:xfrm>
            <a:prstGeom prst="rect">
              <a:avLst/>
            </a:prstGeom>
          </p:spPr>
          <p:txBody>
            <a:bodyPr lIns="0" tIns="0" rIns="0" bIns="0" rtlCol="0" anchor="b"/>
            <a:lstStyle/>
            <a:p>
              <a:pPr algn="ctr">
                <a:lnSpc>
                  <a:spcPts val="5759"/>
                </a:lnSpc>
              </a:pPr>
              <a:r>
                <a:rPr lang="en-US" sz="4800" b="1" spc="-139" dirty="0">
                  <a:solidFill>
                    <a:srgbClr val="FFFFFF"/>
                  </a:solidFill>
                  <a:latin typeface="29LT Bukra Semi Wide Bold"/>
                  <a:ea typeface="29LT Bukra Semi Wide Bold"/>
                  <a:cs typeface="29LT Bukra Semi Wide Bold"/>
                  <a:sym typeface="29LT Bukra Semi Wide Bold"/>
                </a:rPr>
                <a:t>DESFĂȘURARATOR WORKSHOP ELEVI CLS. IX-XII</a:t>
              </a:r>
            </a:p>
            <a:p>
              <a:pPr algn="ctr">
                <a:lnSpc>
                  <a:spcPts val="5759"/>
                </a:lnSpc>
              </a:pPr>
              <a:r>
                <a:rPr lang="en-US" sz="4800" b="1" spc="-139" dirty="0">
                  <a:solidFill>
                    <a:srgbClr val="5A90CB"/>
                  </a:solidFill>
                  <a:latin typeface="29LT Bukra Semi Wide Bold"/>
                  <a:sym typeface="29LT Bukra Semi Wide Bold"/>
                </a:rPr>
                <a:t>PARTEA</a:t>
              </a:r>
              <a:r>
                <a:rPr lang="en-US" sz="4800" b="1" spc="-139" dirty="0">
                  <a:gradFill>
                    <a:gsLst>
                      <a:gs pos="0">
                        <a:srgbClr val="4382C9">
                          <a:alpha val="100000"/>
                        </a:srgbClr>
                      </a:gs>
                      <a:gs pos="100000">
                        <a:srgbClr val="83ACD0">
                          <a:alpha val="100000"/>
                        </a:srgbClr>
                      </a:gs>
                    </a:gsLst>
                    <a:lin ang="5400000"/>
                  </a:gradFill>
                  <a:latin typeface="29LT Bukra Semi Wide Bold"/>
                  <a:ea typeface="29LT Bukra Semi Wide Bold"/>
                  <a:cs typeface="29LT Bukra Semi Wide Bold"/>
                  <a:sym typeface="29LT Bukra Semi Wide Bold"/>
                </a:rPr>
                <a:t> A </a:t>
              </a:r>
              <a:r>
                <a:rPr lang="en-US" sz="4800" b="1" spc="-139" dirty="0">
                  <a:solidFill>
                    <a:srgbClr val="5A90CB"/>
                  </a:solidFill>
                  <a:latin typeface="29LT Bukra Semi Wide Bold"/>
                  <a:sym typeface="29LT Bukra Semi Wide Bold"/>
                </a:rPr>
                <a:t>DOUA</a:t>
              </a:r>
            </a:p>
          </p:txBody>
        </p:sp>
      </p:grpSp>
    </p:spTree>
  </p:cSld>
  <p:clrMapOvr>
    <a:masterClrMapping/>
  </p:clrMapOvr>
  <p:transition>
    <p:wipe dir="u"/>
  </p:transition>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6" name="Group 6"/>
          <p:cNvGrpSpPr/>
          <p:nvPr/>
        </p:nvGrpSpPr>
        <p:grpSpPr>
          <a:xfrm>
            <a:off x="0" y="10132647"/>
            <a:ext cx="1787404" cy="154200"/>
            <a:chOff x="0" y="0"/>
            <a:chExt cx="2383206" cy="205600"/>
          </a:xfrm>
        </p:grpSpPr>
        <p:sp>
          <p:nvSpPr>
            <p:cNvPr id="7" name="Freeform 7"/>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787423" y="10132647"/>
            <a:ext cx="12925196" cy="154200"/>
            <a:chOff x="0" y="0"/>
            <a:chExt cx="17233595" cy="205600"/>
          </a:xfrm>
        </p:grpSpPr>
        <p:sp>
          <p:nvSpPr>
            <p:cNvPr id="9" name="Freeform 9"/>
            <p:cNvSpPr/>
            <p:nvPr/>
          </p:nvSpPr>
          <p:spPr>
            <a:xfrm>
              <a:off x="0" y="0"/>
              <a:ext cx="17233646" cy="205613"/>
            </a:xfrm>
            <a:custGeom>
              <a:avLst/>
              <a:gdLst/>
              <a:ahLst/>
              <a:cxnLst/>
              <a:rect l="l" t="t" r="r" b="b"/>
              <a:pathLst>
                <a:path w="17233646" h="205613">
                  <a:moveTo>
                    <a:pt x="0" y="0"/>
                  </a:moveTo>
                  <a:lnTo>
                    <a:pt x="17233646" y="0"/>
                  </a:lnTo>
                  <a:lnTo>
                    <a:pt x="17233646" y="205613"/>
                  </a:lnTo>
                  <a:lnTo>
                    <a:pt x="0" y="205613"/>
                  </a:lnTo>
                  <a:close/>
                </a:path>
              </a:pathLst>
            </a:custGeom>
            <a:solidFill>
              <a:srgbClr val="FFFFFF"/>
            </a:solidFill>
          </p:spPr>
          <p:txBody>
            <a:bodyPr/>
            <a:lstStyle/>
            <a:p>
              <a:endParaRPr lang="en-US"/>
            </a:p>
          </p:txBody>
        </p:sp>
      </p:grpSp>
      <p:sp>
        <p:nvSpPr>
          <p:cNvPr id="10" name="TextBox 10"/>
          <p:cNvSpPr txBox="1"/>
          <p:nvPr/>
        </p:nvSpPr>
        <p:spPr>
          <a:xfrm>
            <a:off x="351282" y="2179971"/>
            <a:ext cx="17631918" cy="4973797"/>
          </a:xfrm>
          <a:prstGeom prst="rect">
            <a:avLst/>
          </a:prstGeom>
        </p:spPr>
        <p:txBody>
          <a:bodyPr wrap="square" lIns="0" tIns="0" rIns="0" bIns="0" rtlCol="0" anchor="t">
            <a:spAutoFit/>
          </a:bodyPr>
          <a:lstStyle/>
          <a:p>
            <a:pPr marL="955039" lvl="1" indent="-477520" algn="l">
              <a:lnSpc>
                <a:spcPts val="4171"/>
              </a:lnSpc>
              <a:buFont typeface="Arial"/>
              <a:buChar char="•"/>
            </a:pPr>
            <a:r>
              <a:rPr lang="en-US" sz="2000" b="1" spc="72" noProof="1">
                <a:solidFill>
                  <a:srgbClr val="FFFFFF"/>
                </a:solidFill>
                <a:latin typeface="Open Sauce Bold"/>
                <a:ea typeface="Open Sauce Bold"/>
                <a:cs typeface="Open Sauce Bold"/>
                <a:sym typeface="Open Sauce Bold"/>
              </a:rPr>
              <a:t>ȘOFERI: 10 min.:</a:t>
            </a:r>
          </a:p>
          <a:p>
            <a:pPr algn="l">
              <a:lnSpc>
                <a:spcPts val="3874"/>
              </a:lnSpc>
            </a:pPr>
            <a:r>
              <a:rPr lang="en-US" sz="2000" spc="67" noProof="1">
                <a:solidFill>
                  <a:srgbClr val="FFFFFF"/>
                </a:solidFill>
                <a:latin typeface="Open Sauce"/>
                <a:ea typeface="Open Sauce"/>
                <a:cs typeface="Open Sauce"/>
                <a:sym typeface="Open Sauce"/>
              </a:rPr>
              <a:t>Un elev vine pe scenă să se joace la device-ul Batak. </a:t>
            </a:r>
          </a:p>
          <a:p>
            <a:pPr algn="l">
              <a:lnSpc>
                <a:spcPts val="3874"/>
              </a:lnSpc>
            </a:pPr>
            <a:r>
              <a:rPr lang="en-US" sz="2000" spc="67" noProof="1">
                <a:solidFill>
                  <a:srgbClr val="FFFFFF"/>
                </a:solidFill>
                <a:latin typeface="Open Sauce"/>
                <a:ea typeface="Open Sauce"/>
                <a:cs typeface="Open Sauce"/>
                <a:sym typeface="Open Sauce"/>
              </a:rPr>
              <a:t>În prima rundă, este lăsat să se joace normal, iar intervine un element surpriză/ răstunare de situație.</a:t>
            </a:r>
          </a:p>
          <a:p>
            <a:pPr algn="l">
              <a:lnSpc>
                <a:spcPts val="3874"/>
              </a:lnSpc>
            </a:pPr>
            <a:endParaRPr lang="en-US" sz="2000" spc="67" noProof="1">
              <a:solidFill>
                <a:srgbClr val="FFFFFF"/>
              </a:solidFill>
              <a:latin typeface="Open Sauce"/>
              <a:ea typeface="Open Sauce"/>
              <a:cs typeface="Open Sauce"/>
              <a:sym typeface="Open Sauce"/>
            </a:endParaRPr>
          </a:p>
          <a:p>
            <a:pPr algn="l">
              <a:lnSpc>
                <a:spcPts val="3874"/>
              </a:lnSpc>
            </a:pPr>
            <a:r>
              <a:rPr lang="en-US" sz="2000" spc="67" noProof="1">
                <a:solidFill>
                  <a:srgbClr val="FFFFFF"/>
                </a:solidFill>
                <a:latin typeface="Open Sauce"/>
                <a:ea typeface="Open Sauce"/>
                <a:cs typeface="Open Sauce"/>
                <a:sym typeface="Open Sauce"/>
              </a:rPr>
              <a:t>În runda a doua, elevul își testează reflexele purtând o pereche de ochelari speciali, care simulează alterarea percepției cauzată de consumul substanțelor psihoactive (Alco-Goggles / Drug-Goggles). </a:t>
            </a:r>
          </a:p>
          <a:p>
            <a:pPr algn="l">
              <a:lnSpc>
                <a:spcPts val="3874"/>
              </a:lnSpc>
            </a:pPr>
            <a:endParaRPr lang="en-US" sz="2000" spc="67" noProof="1">
              <a:solidFill>
                <a:srgbClr val="FFFFFF"/>
              </a:solidFill>
              <a:latin typeface="Open Sauce"/>
              <a:ea typeface="Open Sauce"/>
              <a:cs typeface="Open Sauce"/>
              <a:sym typeface="Open Sauce"/>
            </a:endParaRPr>
          </a:p>
          <a:p>
            <a:pPr algn="l">
              <a:lnSpc>
                <a:spcPts val="3874"/>
              </a:lnSpc>
            </a:pPr>
            <a:r>
              <a:rPr lang="en-US" sz="2000" spc="67" noProof="1">
                <a:solidFill>
                  <a:srgbClr val="FFFFFF"/>
                </a:solidFill>
                <a:latin typeface="Open Sauce"/>
                <a:ea typeface="Open Sauce"/>
                <a:cs typeface="Open Sauce"/>
                <a:sym typeface="Open Sauce"/>
              </a:rPr>
              <a:t>La sfârșit, comparând scorurile,  reiese că rezultatul din runda 2 este un eșec total și vizibil pentru toată sala. Astfel, este demontat într-un mod experiențial mitul că alcoolul/drogurile și traficul sunt compatibile.</a:t>
            </a:r>
          </a:p>
          <a:p>
            <a:pPr algn="l">
              <a:lnSpc>
                <a:spcPts val="3874"/>
              </a:lnSpc>
            </a:pPr>
            <a:endParaRPr lang="en-US" sz="2000" spc="67" noProof="1">
              <a:solidFill>
                <a:srgbClr val="FFFFFF"/>
              </a:solidFill>
              <a:latin typeface="Open Sauce"/>
              <a:ea typeface="Open Sauce"/>
              <a:cs typeface="Open Sauce"/>
              <a:sym typeface="Open Sauce"/>
            </a:endParaRPr>
          </a:p>
        </p:txBody>
      </p:sp>
      <p:grpSp>
        <p:nvGrpSpPr>
          <p:cNvPr id="11" name="Group 11"/>
          <p:cNvGrpSpPr/>
          <p:nvPr/>
        </p:nvGrpSpPr>
        <p:grpSpPr>
          <a:xfrm>
            <a:off x="0" y="0"/>
            <a:ext cx="18288029" cy="1813560"/>
            <a:chOff x="0" y="0"/>
            <a:chExt cx="21722106" cy="2154105"/>
          </a:xfrm>
        </p:grpSpPr>
        <p:sp>
          <p:nvSpPr>
            <p:cNvPr id="12" name="Freeform 12"/>
            <p:cNvSpPr/>
            <p:nvPr/>
          </p:nvSpPr>
          <p:spPr>
            <a:xfrm>
              <a:off x="0" y="0"/>
              <a:ext cx="21722100" cy="2154100"/>
            </a:xfrm>
            <a:custGeom>
              <a:avLst/>
              <a:gdLst/>
              <a:ahLst/>
              <a:cxnLst/>
              <a:rect l="l" t="t" r="r" b="b"/>
              <a:pathLst>
                <a:path w="21722100" h="2154100">
                  <a:moveTo>
                    <a:pt x="0" y="0"/>
                  </a:moveTo>
                  <a:lnTo>
                    <a:pt x="21722100" y="0"/>
                  </a:lnTo>
                  <a:lnTo>
                    <a:pt x="21722100" y="2154100"/>
                  </a:lnTo>
                  <a:lnTo>
                    <a:pt x="0" y="2154100"/>
                  </a:lnTo>
                  <a:close/>
                </a:path>
              </a:pathLst>
            </a:custGeom>
            <a:gradFill rotWithShape="1">
              <a:gsLst>
                <a:gs pos="0">
                  <a:srgbClr val="FFFFFF">
                    <a:alpha val="54000"/>
                  </a:srgbClr>
                </a:gs>
                <a:gs pos="50000">
                  <a:srgbClr val="FFFFFF">
                    <a:alpha val="10000"/>
                  </a:srgbClr>
                </a:gs>
                <a:gs pos="100000">
                  <a:srgbClr val="FFFFFF">
                    <a:alpha val="48000"/>
                  </a:srgbClr>
                </a:gs>
              </a:gsLst>
              <a:path path="circle">
                <a:fillToRect r="100000" b="100000"/>
              </a:path>
              <a:tileRect l="-100000" t="-100000"/>
            </a:gradFill>
          </p:spPr>
          <p:txBody>
            <a:bodyPr/>
            <a:lstStyle/>
            <a:p>
              <a:endParaRPr lang="en-US"/>
            </a:p>
          </p:txBody>
        </p:sp>
        <p:sp>
          <p:nvSpPr>
            <p:cNvPr id="13" name="TextBox 13"/>
            <p:cNvSpPr txBox="1"/>
            <p:nvPr/>
          </p:nvSpPr>
          <p:spPr>
            <a:xfrm>
              <a:off x="0" y="-161925"/>
              <a:ext cx="21722106" cy="2316030"/>
            </a:xfrm>
            <a:prstGeom prst="rect">
              <a:avLst/>
            </a:prstGeom>
          </p:spPr>
          <p:txBody>
            <a:bodyPr lIns="0" tIns="0" rIns="0" bIns="0" rtlCol="0" anchor="b"/>
            <a:lstStyle/>
            <a:p>
              <a:pPr algn="ctr">
                <a:lnSpc>
                  <a:spcPts val="5759"/>
                </a:lnSpc>
              </a:pPr>
              <a:r>
                <a:rPr lang="en-US" sz="4800" b="1" spc="-139" dirty="0">
                  <a:solidFill>
                    <a:srgbClr val="FFFFFF"/>
                  </a:solidFill>
                  <a:latin typeface="29LT Bukra Semi Wide Bold"/>
                  <a:ea typeface="29LT Bukra Semi Wide Bold"/>
                  <a:cs typeface="29LT Bukra Semi Wide Bold"/>
                  <a:sym typeface="29LT Bukra Semi Wide Bold"/>
                </a:rPr>
                <a:t>DESFĂȘURARATOR WORKSHOP ELEVI CLS. IX-XII</a:t>
              </a:r>
            </a:p>
            <a:p>
              <a:pPr algn="ctr">
                <a:lnSpc>
                  <a:spcPts val="5759"/>
                </a:lnSpc>
              </a:pPr>
              <a:r>
                <a:rPr lang="en-US" sz="4800" b="1" spc="-139" dirty="0">
                  <a:solidFill>
                    <a:srgbClr val="5A90CB"/>
                  </a:solidFill>
                  <a:latin typeface="29LT Bukra Semi Wide Bold"/>
                  <a:sym typeface="29LT Bukra Semi Wide Bold"/>
                </a:rPr>
                <a:t>PARTEA</a:t>
              </a:r>
              <a:r>
                <a:rPr lang="en-US" sz="4800" b="1" spc="-139" dirty="0">
                  <a:gradFill>
                    <a:gsLst>
                      <a:gs pos="0">
                        <a:srgbClr val="4382C9">
                          <a:alpha val="100000"/>
                        </a:srgbClr>
                      </a:gs>
                      <a:gs pos="100000">
                        <a:srgbClr val="83ACD0">
                          <a:alpha val="100000"/>
                        </a:srgbClr>
                      </a:gs>
                    </a:gsLst>
                    <a:lin ang="5400000"/>
                  </a:gradFill>
                  <a:latin typeface="29LT Bukra Semi Wide Bold"/>
                  <a:ea typeface="29LT Bukra Semi Wide Bold"/>
                  <a:cs typeface="29LT Bukra Semi Wide Bold"/>
                  <a:sym typeface="29LT Bukra Semi Wide Bold"/>
                </a:rPr>
                <a:t> A </a:t>
              </a:r>
              <a:r>
                <a:rPr lang="en-US" sz="4800" b="1" spc="-139" dirty="0">
                  <a:solidFill>
                    <a:srgbClr val="5A90CB"/>
                  </a:solidFill>
                  <a:latin typeface="29LT Bukra Semi Wide Bold"/>
                  <a:sym typeface="29LT Bukra Semi Wide Bold"/>
                </a:rPr>
                <a:t>TREIA</a:t>
              </a:r>
            </a:p>
          </p:txBody>
        </p:sp>
      </p:grpSp>
    </p:spTree>
  </p:cSld>
  <p:clrMapOvr>
    <a:masterClrMapping/>
  </p:clrMapOvr>
  <p:transition>
    <p:wipe dir="d"/>
  </p:transition>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6" name="Group 6"/>
          <p:cNvGrpSpPr/>
          <p:nvPr/>
        </p:nvGrpSpPr>
        <p:grpSpPr>
          <a:xfrm>
            <a:off x="0" y="10132647"/>
            <a:ext cx="1787404" cy="154200"/>
            <a:chOff x="0" y="0"/>
            <a:chExt cx="2383206" cy="205600"/>
          </a:xfrm>
        </p:grpSpPr>
        <p:sp>
          <p:nvSpPr>
            <p:cNvPr id="7" name="Freeform 7"/>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787423" y="10132647"/>
            <a:ext cx="12925196" cy="154200"/>
            <a:chOff x="0" y="0"/>
            <a:chExt cx="17233595" cy="205600"/>
          </a:xfrm>
        </p:grpSpPr>
        <p:sp>
          <p:nvSpPr>
            <p:cNvPr id="9" name="Freeform 9"/>
            <p:cNvSpPr/>
            <p:nvPr/>
          </p:nvSpPr>
          <p:spPr>
            <a:xfrm>
              <a:off x="0" y="0"/>
              <a:ext cx="17233646" cy="205613"/>
            </a:xfrm>
            <a:custGeom>
              <a:avLst/>
              <a:gdLst/>
              <a:ahLst/>
              <a:cxnLst/>
              <a:rect l="l" t="t" r="r" b="b"/>
              <a:pathLst>
                <a:path w="17233646" h="205613">
                  <a:moveTo>
                    <a:pt x="0" y="0"/>
                  </a:moveTo>
                  <a:lnTo>
                    <a:pt x="17233646" y="0"/>
                  </a:lnTo>
                  <a:lnTo>
                    <a:pt x="17233646" y="205613"/>
                  </a:lnTo>
                  <a:lnTo>
                    <a:pt x="0" y="205613"/>
                  </a:lnTo>
                  <a:close/>
                </a:path>
              </a:pathLst>
            </a:custGeom>
            <a:solidFill>
              <a:srgbClr val="FFFFFF"/>
            </a:solidFill>
          </p:spPr>
          <p:txBody>
            <a:bodyPr/>
            <a:lstStyle/>
            <a:p>
              <a:endParaRPr lang="en-US"/>
            </a:p>
          </p:txBody>
        </p:sp>
      </p:grpSp>
      <p:sp>
        <p:nvSpPr>
          <p:cNvPr id="10" name="TextBox 10"/>
          <p:cNvSpPr txBox="1"/>
          <p:nvPr/>
        </p:nvSpPr>
        <p:spPr>
          <a:xfrm>
            <a:off x="533400" y="2247900"/>
            <a:ext cx="17221200" cy="6509474"/>
          </a:xfrm>
          <a:prstGeom prst="rect">
            <a:avLst/>
          </a:prstGeom>
        </p:spPr>
        <p:txBody>
          <a:bodyPr wrap="square" lIns="0" tIns="0" rIns="0" bIns="0" rtlCol="0" anchor="t">
            <a:spAutoFit/>
          </a:bodyPr>
          <a:lstStyle/>
          <a:p>
            <a:pPr marL="955039" lvl="1" indent="-477520" algn="just">
              <a:lnSpc>
                <a:spcPts val="4451"/>
              </a:lnSpc>
              <a:buFont typeface="Arial"/>
              <a:buChar char="•"/>
            </a:pPr>
            <a:r>
              <a:rPr lang="en-US" sz="2000" b="1" spc="-16" noProof="1">
                <a:solidFill>
                  <a:srgbClr val="FFFFFF"/>
                </a:solidFill>
                <a:latin typeface="Open Sauce Bold"/>
                <a:ea typeface="Open Sauce Bold"/>
                <a:cs typeface="Open Sauce Bold"/>
                <a:sym typeface="Open Sauce Bold"/>
              </a:rPr>
              <a:t>PASAGERI: 5 min.:</a:t>
            </a:r>
          </a:p>
          <a:p>
            <a:pPr algn="just">
              <a:lnSpc>
                <a:spcPts val="4134"/>
              </a:lnSpc>
            </a:pPr>
            <a:r>
              <a:rPr lang="en-US" sz="2000" spc="-15" noProof="1">
                <a:solidFill>
                  <a:srgbClr val="FFFFFF"/>
                </a:solidFill>
                <a:latin typeface="Open Sauce"/>
                <a:ea typeface="Open Sauce"/>
                <a:cs typeface="Open Sauce"/>
                <a:sym typeface="Open Sauce"/>
              </a:rPr>
              <a:t>Punerea în scenă a unui joc rapid, verbal, desfășurat în echipe mici (2-3 persoane), de genul unei improvizații competitive.  </a:t>
            </a:r>
          </a:p>
          <a:p>
            <a:pPr algn="just">
              <a:lnSpc>
                <a:spcPts val="4134"/>
              </a:lnSpc>
            </a:pPr>
            <a:endParaRPr lang="en-US" sz="2000" spc="-15" noProof="1">
              <a:solidFill>
                <a:srgbClr val="FFFFFF"/>
              </a:solidFill>
              <a:latin typeface="Open Sauce"/>
              <a:ea typeface="Open Sauce"/>
              <a:cs typeface="Open Sauce"/>
              <a:sym typeface="Open Sauce"/>
            </a:endParaRPr>
          </a:p>
          <a:p>
            <a:pPr algn="just">
              <a:lnSpc>
                <a:spcPts val="4134"/>
              </a:lnSpc>
            </a:pPr>
            <a:r>
              <a:rPr lang="en-US" sz="2000" spc="-15" noProof="1">
                <a:solidFill>
                  <a:srgbClr val="FFFFFF"/>
                </a:solidFill>
                <a:latin typeface="Open Sauce"/>
                <a:ea typeface="Open Sauce"/>
                <a:cs typeface="Open Sauce"/>
                <a:sym typeface="Open Sauce"/>
              </a:rPr>
              <a:t>Actorul dă o situație („Nu vrei să-ți pui centura pe bancheta din spate", „Te miști neîncetat pe banchetă” etc.), iar echipele au 30 de secunde să inventeze cea mai creativă/absurdă scuză posibilă pentru ea și să o scrie pe un bilețel. </a:t>
            </a:r>
          </a:p>
          <a:p>
            <a:pPr algn="just">
              <a:lnSpc>
                <a:spcPts val="4134"/>
              </a:lnSpc>
            </a:pPr>
            <a:endParaRPr lang="en-US" sz="2000" spc="-15" noProof="1">
              <a:solidFill>
                <a:srgbClr val="FFFFFF"/>
              </a:solidFill>
              <a:latin typeface="Open Sauce"/>
              <a:ea typeface="Open Sauce"/>
              <a:cs typeface="Open Sauce"/>
              <a:sym typeface="Open Sauce"/>
            </a:endParaRPr>
          </a:p>
          <a:p>
            <a:pPr algn="just">
              <a:lnSpc>
                <a:spcPts val="4134"/>
              </a:lnSpc>
            </a:pPr>
            <a:r>
              <a:rPr lang="en-US" sz="2000" spc="-15" noProof="1">
                <a:solidFill>
                  <a:srgbClr val="FFFFFF"/>
                </a:solidFill>
                <a:latin typeface="Open Sauce"/>
                <a:ea typeface="Open Sauce"/>
                <a:cs typeface="Open Sauce"/>
                <a:sym typeface="Open Sauce"/>
              </a:rPr>
              <a:t>Ideea: cu cât scuza e mai elaborată, cu atât pare mai ridicolă, nicidecum mai convingătoare.</a:t>
            </a:r>
          </a:p>
          <a:p>
            <a:pPr algn="just">
              <a:lnSpc>
                <a:spcPts val="4134"/>
              </a:lnSpc>
            </a:pPr>
            <a:r>
              <a:rPr lang="en-US" sz="2000" spc="-15" noProof="1">
                <a:solidFill>
                  <a:srgbClr val="FFFFFF"/>
                </a:solidFill>
                <a:latin typeface="Open Sauce"/>
                <a:ea typeface="Open Sauce"/>
                <a:cs typeface="Open Sauce"/>
                <a:sym typeface="Open Sauce"/>
              </a:rPr>
              <a:t>Actorul alege 2-3 SCUZE CÂȘTIGĂTOARE (cele mai amuzante), le citește cu voce tare, iar sala reacționează spontan. </a:t>
            </a:r>
          </a:p>
          <a:p>
            <a:pPr algn="just">
              <a:lnSpc>
                <a:spcPts val="4134"/>
              </a:lnSpc>
            </a:pPr>
            <a:endParaRPr lang="en-US" sz="2000" spc="-15" noProof="1">
              <a:solidFill>
                <a:srgbClr val="FFFFFF"/>
              </a:solidFill>
              <a:latin typeface="Open Sauce"/>
              <a:ea typeface="Open Sauce"/>
              <a:cs typeface="Open Sauce"/>
              <a:sym typeface="Open Sauce"/>
            </a:endParaRPr>
          </a:p>
          <a:p>
            <a:pPr algn="just">
              <a:lnSpc>
                <a:spcPts val="4134"/>
              </a:lnSpc>
            </a:pPr>
            <a:r>
              <a:rPr lang="en-US" sz="2000" spc="-15" noProof="1">
                <a:solidFill>
                  <a:srgbClr val="FFFFFF"/>
                </a:solidFill>
                <a:latin typeface="Open Sauce"/>
                <a:ea typeface="Open Sauce"/>
                <a:cs typeface="Open Sauce"/>
                <a:sym typeface="Open Sauce"/>
              </a:rPr>
              <a:t>Apoi, el le spune concluzia: </a:t>
            </a:r>
            <a:r>
              <a:rPr lang="en-US" sz="2000" i="1" spc="-15" noProof="1">
                <a:solidFill>
                  <a:srgbClr val="FFFFFF"/>
                </a:solidFill>
                <a:latin typeface="Open Sauce Italics"/>
                <a:ea typeface="Open Sauce Italics"/>
                <a:cs typeface="Open Sauce Italics"/>
                <a:sym typeface="Open Sauce Italics"/>
              </a:rPr>
              <a:t>Cu cât scuzele pe care ți le spui în trafic sunt mai elaborate, cu atât realizezi cât de mult efort depui ca să te pui, de fapt, în pericol. Singura scuză valabilă este să găsești ZERO SCUZE.</a:t>
            </a:r>
          </a:p>
          <a:p>
            <a:pPr marL="1364342" lvl="1" indent="-682171" algn="just">
              <a:lnSpc>
                <a:spcPts val="6359"/>
              </a:lnSpc>
            </a:pPr>
            <a:endParaRPr lang="en-US" sz="2000" i="1" spc="-15" noProof="1">
              <a:solidFill>
                <a:srgbClr val="FFFFFF"/>
              </a:solidFill>
              <a:latin typeface="Open Sauce Italics"/>
              <a:ea typeface="Open Sauce Italics"/>
              <a:cs typeface="Open Sauce Italics"/>
              <a:sym typeface="Open Sauce Italics"/>
            </a:endParaRPr>
          </a:p>
        </p:txBody>
      </p:sp>
      <p:grpSp>
        <p:nvGrpSpPr>
          <p:cNvPr id="11" name="Group 11"/>
          <p:cNvGrpSpPr/>
          <p:nvPr/>
        </p:nvGrpSpPr>
        <p:grpSpPr>
          <a:xfrm>
            <a:off x="0" y="0"/>
            <a:ext cx="18288029" cy="1813560"/>
            <a:chOff x="0" y="0"/>
            <a:chExt cx="21722106" cy="2154105"/>
          </a:xfrm>
        </p:grpSpPr>
        <p:sp>
          <p:nvSpPr>
            <p:cNvPr id="12" name="Freeform 12"/>
            <p:cNvSpPr/>
            <p:nvPr/>
          </p:nvSpPr>
          <p:spPr>
            <a:xfrm>
              <a:off x="0" y="0"/>
              <a:ext cx="21722100" cy="2154100"/>
            </a:xfrm>
            <a:custGeom>
              <a:avLst/>
              <a:gdLst/>
              <a:ahLst/>
              <a:cxnLst/>
              <a:rect l="l" t="t" r="r" b="b"/>
              <a:pathLst>
                <a:path w="21722100" h="2154100">
                  <a:moveTo>
                    <a:pt x="0" y="0"/>
                  </a:moveTo>
                  <a:lnTo>
                    <a:pt x="21722100" y="0"/>
                  </a:lnTo>
                  <a:lnTo>
                    <a:pt x="21722100" y="2154100"/>
                  </a:lnTo>
                  <a:lnTo>
                    <a:pt x="0" y="2154100"/>
                  </a:lnTo>
                  <a:close/>
                </a:path>
              </a:pathLst>
            </a:custGeom>
            <a:gradFill rotWithShape="1">
              <a:gsLst>
                <a:gs pos="0">
                  <a:srgbClr val="FFFFFF">
                    <a:alpha val="54000"/>
                  </a:srgbClr>
                </a:gs>
                <a:gs pos="50000">
                  <a:srgbClr val="FFFFFF">
                    <a:alpha val="10000"/>
                  </a:srgbClr>
                </a:gs>
                <a:gs pos="100000">
                  <a:srgbClr val="FFFFFF">
                    <a:alpha val="48000"/>
                  </a:srgbClr>
                </a:gs>
              </a:gsLst>
              <a:path path="circle">
                <a:fillToRect r="100000" b="100000"/>
              </a:path>
              <a:tileRect l="-100000" t="-100000"/>
            </a:gradFill>
          </p:spPr>
          <p:txBody>
            <a:bodyPr/>
            <a:lstStyle/>
            <a:p>
              <a:endParaRPr lang="en-US"/>
            </a:p>
          </p:txBody>
        </p:sp>
        <p:sp>
          <p:nvSpPr>
            <p:cNvPr id="13" name="TextBox 13"/>
            <p:cNvSpPr txBox="1"/>
            <p:nvPr/>
          </p:nvSpPr>
          <p:spPr>
            <a:xfrm>
              <a:off x="0" y="-161925"/>
              <a:ext cx="21722106" cy="2316030"/>
            </a:xfrm>
            <a:prstGeom prst="rect">
              <a:avLst/>
            </a:prstGeom>
          </p:spPr>
          <p:txBody>
            <a:bodyPr lIns="0" tIns="0" rIns="0" bIns="0" rtlCol="0" anchor="b"/>
            <a:lstStyle/>
            <a:p>
              <a:pPr algn="ctr">
                <a:lnSpc>
                  <a:spcPts val="5759"/>
                </a:lnSpc>
              </a:pPr>
              <a:r>
                <a:rPr lang="en-US" sz="4800" b="1" spc="-139" dirty="0">
                  <a:solidFill>
                    <a:srgbClr val="FFFFFF"/>
                  </a:solidFill>
                  <a:latin typeface="29LT Bukra Semi Wide Bold"/>
                  <a:ea typeface="29LT Bukra Semi Wide Bold"/>
                  <a:cs typeface="29LT Bukra Semi Wide Bold"/>
                  <a:sym typeface="29LT Bukra Semi Wide Bold"/>
                </a:rPr>
                <a:t>DESFĂȘURARATOR WORKSHOP ELEVI CLS. IX-XII</a:t>
              </a:r>
            </a:p>
            <a:p>
              <a:pPr algn="ctr">
                <a:lnSpc>
                  <a:spcPts val="5759"/>
                </a:lnSpc>
              </a:pPr>
              <a:r>
                <a:rPr lang="en-US" sz="4800" b="1" spc="-139" dirty="0">
                  <a:solidFill>
                    <a:srgbClr val="5A90CB"/>
                  </a:solidFill>
                  <a:latin typeface="29LT Bukra Semi Wide Bold"/>
                  <a:sym typeface="29LT Bukra Semi Wide Bold"/>
                </a:rPr>
                <a:t>PARTEA</a:t>
              </a:r>
              <a:r>
                <a:rPr lang="en-US" sz="4800" b="1" spc="-139" dirty="0">
                  <a:gradFill>
                    <a:gsLst>
                      <a:gs pos="0">
                        <a:srgbClr val="4382C9">
                          <a:alpha val="100000"/>
                        </a:srgbClr>
                      </a:gs>
                      <a:gs pos="100000">
                        <a:srgbClr val="83ACD0">
                          <a:alpha val="100000"/>
                        </a:srgbClr>
                      </a:gs>
                    </a:gsLst>
                    <a:lin ang="5400000"/>
                  </a:gradFill>
                  <a:latin typeface="29LT Bukra Semi Wide Bold"/>
                  <a:ea typeface="29LT Bukra Semi Wide Bold"/>
                  <a:cs typeface="29LT Bukra Semi Wide Bold"/>
                  <a:sym typeface="29LT Bukra Semi Wide Bold"/>
                </a:rPr>
                <a:t> A </a:t>
              </a:r>
              <a:r>
                <a:rPr lang="en-US" sz="4800" b="1" spc="-139" dirty="0">
                  <a:solidFill>
                    <a:srgbClr val="5A90CB"/>
                  </a:solidFill>
                  <a:latin typeface="29LT Bukra Semi Wide Bold"/>
                  <a:sym typeface="29LT Bukra Semi Wide Bold"/>
                </a:rPr>
                <a:t>PATRA</a:t>
              </a:r>
            </a:p>
          </p:txBody>
        </p:sp>
      </p:grpSp>
    </p:spTree>
  </p:cSld>
  <p:clrMapOvr>
    <a:masterClrMapping/>
  </p:clrMapOvr>
  <p:transition>
    <p:wipe dir="d"/>
  </p:transition>
</p:sld>
</file>

<file path=ppt/slides/slide15.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6" name="Group 6"/>
          <p:cNvGrpSpPr/>
          <p:nvPr/>
        </p:nvGrpSpPr>
        <p:grpSpPr>
          <a:xfrm>
            <a:off x="0" y="10132647"/>
            <a:ext cx="1787404" cy="154200"/>
            <a:chOff x="0" y="0"/>
            <a:chExt cx="2383206" cy="205600"/>
          </a:xfrm>
        </p:grpSpPr>
        <p:sp>
          <p:nvSpPr>
            <p:cNvPr id="7" name="Freeform 7"/>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787423" y="10132647"/>
            <a:ext cx="12925196" cy="154200"/>
            <a:chOff x="0" y="0"/>
            <a:chExt cx="17233595" cy="205600"/>
          </a:xfrm>
        </p:grpSpPr>
        <p:sp>
          <p:nvSpPr>
            <p:cNvPr id="9" name="Freeform 9"/>
            <p:cNvSpPr/>
            <p:nvPr/>
          </p:nvSpPr>
          <p:spPr>
            <a:xfrm>
              <a:off x="0" y="0"/>
              <a:ext cx="17233646" cy="205613"/>
            </a:xfrm>
            <a:custGeom>
              <a:avLst/>
              <a:gdLst/>
              <a:ahLst/>
              <a:cxnLst/>
              <a:rect l="l" t="t" r="r" b="b"/>
              <a:pathLst>
                <a:path w="17233646" h="205613">
                  <a:moveTo>
                    <a:pt x="0" y="0"/>
                  </a:moveTo>
                  <a:lnTo>
                    <a:pt x="17233646" y="0"/>
                  </a:lnTo>
                  <a:lnTo>
                    <a:pt x="17233646" y="205613"/>
                  </a:lnTo>
                  <a:lnTo>
                    <a:pt x="0" y="205613"/>
                  </a:lnTo>
                  <a:close/>
                </a:path>
              </a:pathLst>
            </a:custGeom>
            <a:solidFill>
              <a:srgbClr val="FFFFFF"/>
            </a:solidFill>
          </p:spPr>
          <p:txBody>
            <a:bodyPr/>
            <a:lstStyle/>
            <a:p>
              <a:endParaRPr lang="en-US"/>
            </a:p>
          </p:txBody>
        </p:sp>
      </p:grpSp>
      <p:sp>
        <p:nvSpPr>
          <p:cNvPr id="10" name="TextBox 10"/>
          <p:cNvSpPr txBox="1"/>
          <p:nvPr/>
        </p:nvSpPr>
        <p:spPr>
          <a:xfrm>
            <a:off x="533399" y="2171700"/>
            <a:ext cx="17373601" cy="7474482"/>
          </a:xfrm>
          <a:prstGeom prst="rect">
            <a:avLst/>
          </a:prstGeom>
        </p:spPr>
        <p:txBody>
          <a:bodyPr wrap="square" lIns="0" tIns="0" rIns="0" bIns="0" rtlCol="0" anchor="t">
            <a:spAutoFit/>
          </a:bodyPr>
          <a:lstStyle/>
          <a:p>
            <a:pPr marL="951862" lvl="1" indent="-475931" algn="just">
              <a:lnSpc>
                <a:spcPts val="4241"/>
              </a:lnSpc>
              <a:buFont typeface="Arial"/>
              <a:buChar char="•"/>
            </a:pPr>
            <a:r>
              <a:rPr lang="en-US" sz="2000" b="1" spc="41" noProof="1">
                <a:solidFill>
                  <a:srgbClr val="FFFFFF"/>
                </a:solidFill>
                <a:latin typeface="Open Sauce Bold"/>
                <a:ea typeface="Open Sauce Bold"/>
                <a:cs typeface="Open Sauce Bold"/>
                <a:sym typeface="Open Sauce Bold"/>
              </a:rPr>
              <a:t>VIITORI CONDUCĂTORI DE AUTOTURISME/MOTOCICLETE: 10 min.:</a:t>
            </a:r>
          </a:p>
          <a:p>
            <a:pPr algn="just">
              <a:lnSpc>
                <a:spcPts val="3938"/>
              </a:lnSpc>
            </a:pPr>
            <a:r>
              <a:rPr lang="en-US" sz="2000" spc="38" noProof="1">
                <a:solidFill>
                  <a:srgbClr val="FFFFFF"/>
                </a:solidFill>
                <a:latin typeface="Open Sauce"/>
                <a:ea typeface="Open Sauce"/>
                <a:cs typeface="Open Sauce"/>
                <a:sym typeface="Open Sauce"/>
              </a:rPr>
              <a:t>Un scenariu imaginativ în care câțiva elevi din public au obținut permisul de conducere și „simularea” ulteriorului lor comportament în trafic.</a:t>
            </a:r>
          </a:p>
          <a:p>
            <a:pPr algn="just">
              <a:lnSpc>
                <a:spcPts val="3938"/>
              </a:lnSpc>
            </a:pPr>
            <a:r>
              <a:rPr lang="en-US" sz="2000" spc="38" noProof="1">
                <a:solidFill>
                  <a:srgbClr val="FFFFFF"/>
                </a:solidFill>
                <a:latin typeface="Open Sauce"/>
                <a:ea typeface="Open Sauce"/>
                <a:cs typeface="Open Sauce"/>
                <a:sym typeface="Open Sauce"/>
              </a:rPr>
              <a:t>Actorul invită un voluntar pe scenă. În fața lui există un traseu format din „puncte de oprire/ control marcate pe podea cu abțibilduri/obiecte fizice.</a:t>
            </a:r>
          </a:p>
          <a:p>
            <a:pPr algn="just">
              <a:lnSpc>
                <a:spcPts val="3938"/>
              </a:lnSpc>
            </a:pPr>
            <a:endParaRPr lang="en-US" sz="2000" b="1" spc="38" noProof="1">
              <a:solidFill>
                <a:srgbClr val="FFFFFF"/>
              </a:solidFill>
              <a:latin typeface="Open Sauce Bold"/>
              <a:ea typeface="Open Sauce Bold"/>
              <a:cs typeface="Open Sauce Bold"/>
              <a:sym typeface="Open Sauce Bold"/>
            </a:endParaRPr>
          </a:p>
          <a:p>
            <a:pPr algn="just">
              <a:lnSpc>
                <a:spcPts val="3938"/>
              </a:lnSpc>
            </a:pPr>
            <a:r>
              <a:rPr lang="en-US" sz="2000" b="1" spc="38" noProof="1">
                <a:solidFill>
                  <a:srgbClr val="FFFFFF"/>
                </a:solidFill>
                <a:latin typeface="Open Sauce Bold"/>
                <a:ea typeface="Open Sauce Bold"/>
                <a:cs typeface="Open Sauce Bold"/>
                <a:sym typeface="Open Sauce Bold"/>
              </a:rPr>
              <a:t>La fiecare punct</a:t>
            </a:r>
            <a:r>
              <a:rPr lang="en-US" sz="2000" spc="38" noProof="1">
                <a:solidFill>
                  <a:srgbClr val="FFFFFF"/>
                </a:solidFill>
                <a:latin typeface="Open Sauce"/>
                <a:ea typeface="Open Sauce"/>
                <a:cs typeface="Open Sauce"/>
                <a:sym typeface="Open Sauce"/>
              </a:rPr>
              <a:t> apare o situație comunicată de actor:</a:t>
            </a:r>
          </a:p>
          <a:p>
            <a:pPr algn="just">
              <a:lnSpc>
                <a:spcPts val="3938"/>
              </a:lnSpc>
            </a:pPr>
            <a:r>
              <a:rPr lang="en-US" sz="2000" spc="38" noProof="1">
                <a:solidFill>
                  <a:srgbClr val="FFFFFF"/>
                </a:solidFill>
                <a:latin typeface="Open Sauce"/>
                <a:ea typeface="Open Sauce"/>
                <a:cs typeface="Open Sauce"/>
                <a:sym typeface="Open Sauce"/>
              </a:rPr>
              <a:t>Checkpoint 1 – Ai întârziat la facultate; </a:t>
            </a:r>
          </a:p>
          <a:p>
            <a:pPr algn="just">
              <a:lnSpc>
                <a:spcPts val="3938"/>
              </a:lnSpc>
            </a:pPr>
            <a:r>
              <a:rPr lang="en-US" sz="2000" spc="38" noProof="1">
                <a:solidFill>
                  <a:srgbClr val="FFFFFF"/>
                </a:solidFill>
                <a:latin typeface="Open Sauce"/>
                <a:ea typeface="Open Sauce"/>
                <a:cs typeface="Open Sauce"/>
                <a:sym typeface="Open Sauce"/>
              </a:rPr>
              <a:t>Checkpoint 2 – Primești un mesaj; </a:t>
            </a:r>
          </a:p>
          <a:p>
            <a:pPr algn="just">
              <a:lnSpc>
                <a:spcPts val="3938"/>
              </a:lnSpc>
            </a:pPr>
            <a:r>
              <a:rPr lang="en-US" sz="2000" spc="38" noProof="1">
                <a:solidFill>
                  <a:srgbClr val="FFFFFF"/>
                </a:solidFill>
                <a:latin typeface="Open Sauce"/>
                <a:ea typeface="Open Sauce"/>
                <a:cs typeface="Open Sauce"/>
                <a:sym typeface="Open Sauce"/>
              </a:rPr>
              <a:t>Checkpoint 3 – Prietenii spun: „Hai, mergi mai </a:t>
            </a:r>
            <a:r>
              <a:rPr lang="ro-RO" sz="2000" spc="38" noProof="1">
                <a:solidFill>
                  <a:srgbClr val="FFFFFF"/>
                </a:solidFill>
                <a:latin typeface="Open Sauce"/>
                <a:ea typeface="Open Sauce"/>
                <a:cs typeface="Open Sauce"/>
                <a:sym typeface="Open Sauce"/>
              </a:rPr>
              <a:t>repede</a:t>
            </a:r>
            <a:r>
              <a:rPr lang="en-US" sz="2000" spc="38" noProof="1">
                <a:solidFill>
                  <a:srgbClr val="FFFFFF"/>
                </a:solidFill>
                <a:latin typeface="Open Sauce"/>
                <a:ea typeface="Open Sauce"/>
                <a:cs typeface="Open Sauce"/>
                <a:sym typeface="Open Sauce"/>
              </a:rPr>
              <a:t>”; </a:t>
            </a:r>
          </a:p>
          <a:p>
            <a:pPr algn="just">
              <a:lnSpc>
                <a:spcPts val="3938"/>
              </a:lnSpc>
            </a:pPr>
            <a:r>
              <a:rPr lang="en-US" sz="2000" spc="38" noProof="1">
                <a:solidFill>
                  <a:srgbClr val="FFFFFF"/>
                </a:solidFill>
                <a:latin typeface="Open Sauce"/>
                <a:ea typeface="Open Sauce"/>
                <a:cs typeface="Open Sauce"/>
                <a:sym typeface="Open Sauce"/>
              </a:rPr>
              <a:t>Checkpoint 4 – Îți sună telefonul și nu ai </a:t>
            </a:r>
            <a:r>
              <a:rPr lang="ro-RO" sz="2000" spc="38" noProof="1">
                <a:solidFill>
                  <a:srgbClr val="FFFFFF"/>
                </a:solidFill>
                <a:latin typeface="Open Sauce"/>
                <a:ea typeface="Open Sauce"/>
                <a:cs typeface="Open Sauce"/>
                <a:sym typeface="Open Sauce"/>
              </a:rPr>
              <a:t>căști de tip </a:t>
            </a:r>
            <a:r>
              <a:rPr lang="en-US" sz="2000" spc="38" noProof="1">
                <a:solidFill>
                  <a:srgbClr val="FFFFFF"/>
                </a:solidFill>
                <a:latin typeface="Open Sauce"/>
                <a:ea typeface="Open Sauce"/>
                <a:cs typeface="Open Sauce"/>
                <a:sym typeface="Open Sauce"/>
              </a:rPr>
              <a:t>handsfree; </a:t>
            </a:r>
          </a:p>
          <a:p>
            <a:pPr algn="just">
              <a:lnSpc>
                <a:spcPts val="3938"/>
              </a:lnSpc>
            </a:pPr>
            <a:r>
              <a:rPr lang="en-US" sz="2000" spc="38" noProof="1">
                <a:solidFill>
                  <a:srgbClr val="FFFFFF"/>
                </a:solidFill>
                <a:latin typeface="Open Sauce"/>
                <a:ea typeface="Open Sauce"/>
                <a:cs typeface="Open Sauce"/>
                <a:sym typeface="Open Sauce"/>
              </a:rPr>
              <a:t>Checkpoint 5 – Pasagerii râd și vorbesc tare.</a:t>
            </a:r>
          </a:p>
          <a:p>
            <a:pPr algn="just">
              <a:lnSpc>
                <a:spcPts val="3938"/>
              </a:lnSpc>
            </a:pPr>
            <a:endParaRPr lang="en-US" sz="2000" spc="38" noProof="1">
              <a:solidFill>
                <a:srgbClr val="FFFFFF"/>
              </a:solidFill>
              <a:latin typeface="Open Sauce"/>
              <a:ea typeface="Open Sauce"/>
              <a:cs typeface="Open Sauce"/>
              <a:sym typeface="Open Sauce"/>
            </a:endParaRPr>
          </a:p>
          <a:p>
            <a:pPr algn="just">
              <a:lnSpc>
                <a:spcPts val="3938"/>
              </a:lnSpc>
            </a:pPr>
            <a:r>
              <a:rPr lang="en-US" sz="2000" spc="38" noProof="1">
                <a:solidFill>
                  <a:srgbClr val="FFFFFF"/>
                </a:solidFill>
                <a:latin typeface="Open Sauce"/>
                <a:ea typeface="Open Sauce"/>
                <a:cs typeface="Open Sauce"/>
                <a:sym typeface="Open Sauce"/>
              </a:rPr>
              <a:t>Pe măsură ce avansează pe „traseu”, voluntarul trebuie să spună instant care este scuza ("Lasă că...") și ce alege să facă.</a:t>
            </a:r>
          </a:p>
          <a:p>
            <a:pPr algn="just">
              <a:lnSpc>
                <a:spcPts val="3938"/>
              </a:lnSpc>
            </a:pPr>
            <a:r>
              <a:rPr lang="en-US" sz="2000" spc="38" noProof="1">
                <a:solidFill>
                  <a:srgbClr val="FFFFFF"/>
                </a:solidFill>
                <a:latin typeface="Open Sauce"/>
                <a:ea typeface="Open Sauce"/>
                <a:cs typeface="Open Sauce"/>
                <a:sym typeface="Open Sauce"/>
              </a:rPr>
              <a:t>Publicul votează dacă alegerea este una demnă de Generația Zero Accidente.</a:t>
            </a:r>
          </a:p>
        </p:txBody>
      </p:sp>
      <p:grpSp>
        <p:nvGrpSpPr>
          <p:cNvPr id="11" name="Group 11"/>
          <p:cNvGrpSpPr/>
          <p:nvPr/>
        </p:nvGrpSpPr>
        <p:grpSpPr>
          <a:xfrm>
            <a:off x="0" y="0"/>
            <a:ext cx="18288029" cy="1813560"/>
            <a:chOff x="0" y="0"/>
            <a:chExt cx="21722106" cy="2154105"/>
          </a:xfrm>
        </p:grpSpPr>
        <p:sp>
          <p:nvSpPr>
            <p:cNvPr id="12" name="Freeform 12"/>
            <p:cNvSpPr/>
            <p:nvPr/>
          </p:nvSpPr>
          <p:spPr>
            <a:xfrm>
              <a:off x="0" y="0"/>
              <a:ext cx="21722100" cy="2154100"/>
            </a:xfrm>
            <a:custGeom>
              <a:avLst/>
              <a:gdLst/>
              <a:ahLst/>
              <a:cxnLst/>
              <a:rect l="l" t="t" r="r" b="b"/>
              <a:pathLst>
                <a:path w="21722100" h="2154100">
                  <a:moveTo>
                    <a:pt x="0" y="0"/>
                  </a:moveTo>
                  <a:lnTo>
                    <a:pt x="21722100" y="0"/>
                  </a:lnTo>
                  <a:lnTo>
                    <a:pt x="21722100" y="2154100"/>
                  </a:lnTo>
                  <a:lnTo>
                    <a:pt x="0" y="2154100"/>
                  </a:lnTo>
                  <a:close/>
                </a:path>
              </a:pathLst>
            </a:custGeom>
            <a:gradFill rotWithShape="1">
              <a:gsLst>
                <a:gs pos="0">
                  <a:srgbClr val="FFFFFF">
                    <a:alpha val="54000"/>
                  </a:srgbClr>
                </a:gs>
                <a:gs pos="50000">
                  <a:srgbClr val="FFFFFF">
                    <a:alpha val="10000"/>
                  </a:srgbClr>
                </a:gs>
                <a:gs pos="100000">
                  <a:srgbClr val="FFFFFF">
                    <a:alpha val="48000"/>
                  </a:srgbClr>
                </a:gs>
              </a:gsLst>
              <a:path path="circle">
                <a:fillToRect r="100000" b="100000"/>
              </a:path>
              <a:tileRect l="-100000" t="-100000"/>
            </a:gradFill>
          </p:spPr>
          <p:txBody>
            <a:bodyPr/>
            <a:lstStyle/>
            <a:p>
              <a:endParaRPr lang="en-US"/>
            </a:p>
          </p:txBody>
        </p:sp>
        <p:sp>
          <p:nvSpPr>
            <p:cNvPr id="13" name="TextBox 13"/>
            <p:cNvSpPr txBox="1"/>
            <p:nvPr/>
          </p:nvSpPr>
          <p:spPr>
            <a:xfrm>
              <a:off x="0" y="-161925"/>
              <a:ext cx="21722106" cy="2316030"/>
            </a:xfrm>
            <a:prstGeom prst="rect">
              <a:avLst/>
            </a:prstGeom>
          </p:spPr>
          <p:txBody>
            <a:bodyPr lIns="0" tIns="0" rIns="0" bIns="0" rtlCol="0" anchor="b"/>
            <a:lstStyle/>
            <a:p>
              <a:pPr algn="ctr">
                <a:lnSpc>
                  <a:spcPts val="5759"/>
                </a:lnSpc>
              </a:pPr>
              <a:r>
                <a:rPr lang="en-US" sz="4800" b="1" spc="-139" dirty="0">
                  <a:solidFill>
                    <a:srgbClr val="FFFFFF"/>
                  </a:solidFill>
                  <a:latin typeface="29LT Bukra Semi Wide Bold"/>
                  <a:ea typeface="29LT Bukra Semi Wide Bold"/>
                  <a:cs typeface="29LT Bukra Semi Wide Bold"/>
                  <a:sym typeface="29LT Bukra Semi Wide Bold"/>
                </a:rPr>
                <a:t>DESFĂȘURARATOR WORKSHOP ELEVI CLS. IX-XII</a:t>
              </a:r>
            </a:p>
            <a:p>
              <a:pPr algn="ctr">
                <a:lnSpc>
                  <a:spcPts val="5759"/>
                </a:lnSpc>
              </a:pPr>
              <a:r>
                <a:rPr lang="en-US" sz="4800" b="1" spc="-139" dirty="0">
                  <a:solidFill>
                    <a:srgbClr val="5A90CB"/>
                  </a:solidFill>
                  <a:latin typeface="29LT Bukra Semi Wide Bold"/>
                  <a:sym typeface="29LT Bukra Semi Wide Bold"/>
                </a:rPr>
                <a:t>PARTEA</a:t>
              </a:r>
              <a:r>
                <a:rPr lang="en-US" sz="4800" b="1" spc="-139" dirty="0">
                  <a:gradFill>
                    <a:gsLst>
                      <a:gs pos="0">
                        <a:srgbClr val="4382C9">
                          <a:alpha val="100000"/>
                        </a:srgbClr>
                      </a:gs>
                      <a:gs pos="100000">
                        <a:srgbClr val="83ACD0">
                          <a:alpha val="100000"/>
                        </a:srgbClr>
                      </a:gs>
                    </a:gsLst>
                    <a:lin ang="5400000"/>
                  </a:gradFill>
                  <a:latin typeface="29LT Bukra Semi Wide Bold"/>
                  <a:ea typeface="29LT Bukra Semi Wide Bold"/>
                  <a:cs typeface="29LT Bukra Semi Wide Bold"/>
                  <a:sym typeface="29LT Bukra Semi Wide Bold"/>
                </a:rPr>
                <a:t> A </a:t>
              </a:r>
              <a:r>
                <a:rPr lang="en-US" sz="4800" b="1" spc="-139" dirty="0">
                  <a:solidFill>
                    <a:srgbClr val="5A90CB"/>
                  </a:solidFill>
                  <a:latin typeface="29LT Bukra Semi Wide Bold"/>
                  <a:sym typeface="29LT Bukra Semi Wide Bold"/>
                </a:rPr>
                <a:t>CINCEA</a:t>
              </a:r>
            </a:p>
          </p:txBody>
        </p:sp>
      </p:gr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6" name="Group 6"/>
          <p:cNvGrpSpPr/>
          <p:nvPr/>
        </p:nvGrpSpPr>
        <p:grpSpPr>
          <a:xfrm>
            <a:off x="0" y="10132647"/>
            <a:ext cx="1787404" cy="154200"/>
            <a:chOff x="0" y="0"/>
            <a:chExt cx="2383206" cy="205600"/>
          </a:xfrm>
        </p:grpSpPr>
        <p:sp>
          <p:nvSpPr>
            <p:cNvPr id="7" name="Freeform 7"/>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787423" y="10132647"/>
            <a:ext cx="12925196" cy="154200"/>
            <a:chOff x="0" y="0"/>
            <a:chExt cx="17233595" cy="205600"/>
          </a:xfrm>
        </p:grpSpPr>
        <p:sp>
          <p:nvSpPr>
            <p:cNvPr id="9" name="Freeform 9"/>
            <p:cNvSpPr/>
            <p:nvPr/>
          </p:nvSpPr>
          <p:spPr>
            <a:xfrm>
              <a:off x="0" y="0"/>
              <a:ext cx="17233646" cy="205613"/>
            </a:xfrm>
            <a:custGeom>
              <a:avLst/>
              <a:gdLst/>
              <a:ahLst/>
              <a:cxnLst/>
              <a:rect l="l" t="t" r="r" b="b"/>
              <a:pathLst>
                <a:path w="17233646" h="205613">
                  <a:moveTo>
                    <a:pt x="0" y="0"/>
                  </a:moveTo>
                  <a:lnTo>
                    <a:pt x="17233646" y="0"/>
                  </a:lnTo>
                  <a:lnTo>
                    <a:pt x="17233646" y="205613"/>
                  </a:lnTo>
                  <a:lnTo>
                    <a:pt x="0" y="205613"/>
                  </a:lnTo>
                  <a:close/>
                </a:path>
              </a:pathLst>
            </a:custGeom>
            <a:solidFill>
              <a:srgbClr val="FFFFFF"/>
            </a:solidFill>
          </p:spPr>
          <p:txBody>
            <a:bodyPr/>
            <a:lstStyle/>
            <a:p>
              <a:endParaRPr lang="en-US"/>
            </a:p>
          </p:txBody>
        </p:sp>
      </p:grpSp>
      <p:sp>
        <p:nvSpPr>
          <p:cNvPr id="10" name="TextBox 10"/>
          <p:cNvSpPr txBox="1"/>
          <p:nvPr/>
        </p:nvSpPr>
        <p:spPr>
          <a:xfrm>
            <a:off x="304800" y="2282636"/>
            <a:ext cx="17615716" cy="5807359"/>
          </a:xfrm>
          <a:prstGeom prst="rect">
            <a:avLst/>
          </a:prstGeom>
        </p:spPr>
        <p:txBody>
          <a:bodyPr wrap="square" lIns="0" tIns="0" rIns="0" bIns="0" rtlCol="0" anchor="t">
            <a:spAutoFit/>
          </a:bodyPr>
          <a:lstStyle/>
          <a:p>
            <a:pPr marL="955039" lvl="1" indent="-477520" algn="just">
              <a:lnSpc>
                <a:spcPts val="4143"/>
              </a:lnSpc>
              <a:buFont typeface="Arial"/>
              <a:buChar char="•"/>
            </a:pPr>
            <a:r>
              <a:rPr lang="en-US" sz="2000" b="1" spc="55" noProof="1">
                <a:solidFill>
                  <a:srgbClr val="FFFFFF"/>
                </a:solidFill>
                <a:latin typeface="Open Sauce Bold"/>
                <a:ea typeface="Open Sauce Bold"/>
                <a:cs typeface="Open Sauce Bold"/>
                <a:sym typeface="Open Sauce Bold"/>
              </a:rPr>
              <a:t>DISTRAGERI: 10 min.:</a:t>
            </a:r>
          </a:p>
          <a:p>
            <a:pPr algn="just">
              <a:lnSpc>
                <a:spcPts val="3848"/>
              </a:lnSpc>
            </a:pPr>
            <a:r>
              <a:rPr lang="en-US" sz="2000" spc="52" noProof="1">
                <a:solidFill>
                  <a:srgbClr val="FFFFFF"/>
                </a:solidFill>
                <a:latin typeface="Open Sauce"/>
                <a:ea typeface="Open Sauce"/>
                <a:cs typeface="Open Sauce"/>
                <a:sym typeface="Open Sauce"/>
              </a:rPr>
              <a:t>Pe masă există o cutie, înăuntrul căreia sunt obiecte care constituie distrageri în trafic: telefon, căști audio, oglindă de machiaj, difuzor auto, o pungă de snacksuri etc.</a:t>
            </a:r>
          </a:p>
          <a:p>
            <a:pPr algn="just">
              <a:lnSpc>
                <a:spcPts val="3848"/>
              </a:lnSpc>
            </a:pPr>
            <a:endParaRPr lang="en-US" sz="2000" spc="52" noProof="1">
              <a:solidFill>
                <a:srgbClr val="FFFFFF"/>
              </a:solidFill>
              <a:latin typeface="Open Sauce"/>
              <a:ea typeface="Open Sauce"/>
              <a:cs typeface="Open Sauce"/>
              <a:sym typeface="Open Sauce"/>
            </a:endParaRPr>
          </a:p>
          <a:p>
            <a:pPr algn="just">
              <a:lnSpc>
                <a:spcPts val="3848"/>
              </a:lnSpc>
            </a:pPr>
            <a:r>
              <a:rPr lang="en-US" sz="2000" spc="52" noProof="1">
                <a:solidFill>
                  <a:srgbClr val="FFFFFF"/>
                </a:solidFill>
                <a:latin typeface="Open Sauce"/>
                <a:ea typeface="Open Sauce"/>
                <a:cs typeface="Open Sauce"/>
                <a:sym typeface="Open Sauce"/>
              </a:rPr>
              <a:t>Fără să vadă obiectul în prealabil, un elev (voluntar) îl scoate din cutie și trebuie să spună imediat: </a:t>
            </a:r>
            <a:r>
              <a:rPr lang="ro-RO" sz="2000" spc="52" noProof="1">
                <a:solidFill>
                  <a:srgbClr val="FFFFFF"/>
                </a:solidFill>
                <a:latin typeface="Open Sauce"/>
                <a:ea typeface="Open Sauce"/>
                <a:cs typeface="Open Sauce"/>
                <a:sym typeface="Open Sauce"/>
              </a:rPr>
              <a:t>O </a:t>
            </a:r>
            <a:r>
              <a:rPr lang="en-US" sz="2000" spc="52" noProof="1">
                <a:solidFill>
                  <a:srgbClr val="FFFFFF"/>
                </a:solidFill>
                <a:latin typeface="Open Sauce"/>
                <a:ea typeface="Open Sauce"/>
                <a:cs typeface="Open Sauce"/>
                <a:sym typeface="Open Sauce"/>
              </a:rPr>
              <a:t>SCUZĂ PE CARE OAMENII ȘI-O SPUN pentru acea distragere și alegerea corectă/responsabilă. </a:t>
            </a:r>
          </a:p>
          <a:p>
            <a:pPr algn="just">
              <a:lnSpc>
                <a:spcPts val="3848"/>
              </a:lnSpc>
            </a:pPr>
            <a:endParaRPr lang="en-US" sz="2000" spc="52" noProof="1">
              <a:solidFill>
                <a:srgbClr val="FFFFFF"/>
              </a:solidFill>
              <a:latin typeface="Open Sauce"/>
              <a:ea typeface="Open Sauce"/>
              <a:cs typeface="Open Sauce"/>
              <a:sym typeface="Open Sauce"/>
            </a:endParaRPr>
          </a:p>
          <a:p>
            <a:pPr algn="just">
              <a:lnSpc>
                <a:spcPts val="3848"/>
              </a:lnSpc>
            </a:pPr>
            <a:r>
              <a:rPr lang="en-US" sz="2000" spc="52" noProof="1">
                <a:solidFill>
                  <a:srgbClr val="FFFFFF"/>
                </a:solidFill>
                <a:latin typeface="Open Sauce"/>
                <a:ea typeface="Open Sauce"/>
                <a:cs typeface="Open Sauce"/>
                <a:sym typeface="Open Sauce"/>
              </a:rPr>
              <a:t>Apoi, elevii din sală sunt invitați să găsească scuze, la rândul lor, pentru distragerea scoasă de colegul lor din cutie. Ulterior, procesul inițial continuă, pe rând, cu câte un alt elev protagonist, până la epuizarea obiectelor din cutie.</a:t>
            </a:r>
          </a:p>
          <a:p>
            <a:pPr marL="1364342" lvl="1" indent="-682171" algn="just">
              <a:lnSpc>
                <a:spcPts val="5919"/>
              </a:lnSpc>
            </a:pPr>
            <a:endParaRPr lang="en-US" sz="2000" spc="52" noProof="1">
              <a:solidFill>
                <a:srgbClr val="FFFFFF"/>
              </a:solidFill>
              <a:latin typeface="Open Sauce"/>
              <a:ea typeface="Open Sauce"/>
              <a:cs typeface="Open Sauce"/>
              <a:sym typeface="Open Sauce"/>
            </a:endParaRPr>
          </a:p>
          <a:p>
            <a:pPr marL="1364342" lvl="1" indent="-682171" algn="just">
              <a:lnSpc>
                <a:spcPts val="5919"/>
              </a:lnSpc>
            </a:pPr>
            <a:endParaRPr lang="en-US" sz="2000" spc="52" noProof="1">
              <a:solidFill>
                <a:srgbClr val="FFFFFF"/>
              </a:solidFill>
              <a:latin typeface="Open Sauce"/>
              <a:ea typeface="Open Sauce"/>
              <a:cs typeface="Open Sauce"/>
              <a:sym typeface="Open Sauce"/>
            </a:endParaRPr>
          </a:p>
        </p:txBody>
      </p:sp>
      <p:grpSp>
        <p:nvGrpSpPr>
          <p:cNvPr id="11" name="Group 11"/>
          <p:cNvGrpSpPr/>
          <p:nvPr/>
        </p:nvGrpSpPr>
        <p:grpSpPr>
          <a:xfrm>
            <a:off x="0" y="0"/>
            <a:ext cx="18288029" cy="1813560"/>
            <a:chOff x="0" y="0"/>
            <a:chExt cx="21722106" cy="2154105"/>
          </a:xfrm>
        </p:grpSpPr>
        <p:sp>
          <p:nvSpPr>
            <p:cNvPr id="12" name="Freeform 12"/>
            <p:cNvSpPr/>
            <p:nvPr/>
          </p:nvSpPr>
          <p:spPr>
            <a:xfrm>
              <a:off x="0" y="0"/>
              <a:ext cx="21722100" cy="2154100"/>
            </a:xfrm>
            <a:custGeom>
              <a:avLst/>
              <a:gdLst/>
              <a:ahLst/>
              <a:cxnLst/>
              <a:rect l="l" t="t" r="r" b="b"/>
              <a:pathLst>
                <a:path w="21722100" h="2154100">
                  <a:moveTo>
                    <a:pt x="0" y="0"/>
                  </a:moveTo>
                  <a:lnTo>
                    <a:pt x="21722100" y="0"/>
                  </a:lnTo>
                  <a:lnTo>
                    <a:pt x="21722100" y="2154100"/>
                  </a:lnTo>
                  <a:lnTo>
                    <a:pt x="0" y="2154100"/>
                  </a:lnTo>
                  <a:close/>
                </a:path>
              </a:pathLst>
            </a:custGeom>
            <a:gradFill rotWithShape="1">
              <a:gsLst>
                <a:gs pos="0">
                  <a:srgbClr val="FFFFFF">
                    <a:alpha val="54000"/>
                  </a:srgbClr>
                </a:gs>
                <a:gs pos="50000">
                  <a:srgbClr val="FFFFFF">
                    <a:alpha val="10000"/>
                  </a:srgbClr>
                </a:gs>
                <a:gs pos="100000">
                  <a:srgbClr val="FFFFFF">
                    <a:alpha val="48000"/>
                  </a:srgbClr>
                </a:gs>
              </a:gsLst>
              <a:path path="circle">
                <a:fillToRect r="100000" b="100000"/>
              </a:path>
              <a:tileRect l="-100000" t="-100000"/>
            </a:gradFill>
          </p:spPr>
          <p:txBody>
            <a:bodyPr/>
            <a:lstStyle/>
            <a:p>
              <a:endParaRPr lang="en-US"/>
            </a:p>
          </p:txBody>
        </p:sp>
        <p:sp>
          <p:nvSpPr>
            <p:cNvPr id="13" name="TextBox 13"/>
            <p:cNvSpPr txBox="1"/>
            <p:nvPr/>
          </p:nvSpPr>
          <p:spPr>
            <a:xfrm>
              <a:off x="0" y="-161925"/>
              <a:ext cx="21722106" cy="2316030"/>
            </a:xfrm>
            <a:prstGeom prst="rect">
              <a:avLst/>
            </a:prstGeom>
          </p:spPr>
          <p:txBody>
            <a:bodyPr lIns="0" tIns="0" rIns="0" bIns="0" rtlCol="0" anchor="b"/>
            <a:lstStyle/>
            <a:p>
              <a:pPr algn="ctr">
                <a:lnSpc>
                  <a:spcPts val="5759"/>
                </a:lnSpc>
              </a:pPr>
              <a:r>
                <a:rPr lang="en-US" sz="4800" b="1" spc="-139" dirty="0">
                  <a:solidFill>
                    <a:srgbClr val="FFFFFF"/>
                  </a:solidFill>
                  <a:latin typeface="29LT Bukra Semi Wide Bold"/>
                  <a:ea typeface="29LT Bukra Semi Wide Bold"/>
                  <a:cs typeface="29LT Bukra Semi Wide Bold"/>
                  <a:sym typeface="29LT Bukra Semi Wide Bold"/>
                </a:rPr>
                <a:t>DESFĂȘURARATOR WORKSHOP ELEVI CLS. IX-XII</a:t>
              </a:r>
            </a:p>
            <a:p>
              <a:pPr algn="ctr">
                <a:lnSpc>
                  <a:spcPts val="5759"/>
                </a:lnSpc>
              </a:pPr>
              <a:r>
                <a:rPr lang="en-US" sz="4800" b="1" spc="-139" dirty="0">
                  <a:solidFill>
                    <a:srgbClr val="5A90CB"/>
                  </a:solidFill>
                  <a:latin typeface="29LT Bukra Semi Wide Bold"/>
                  <a:sym typeface="29LT Bukra Semi Wide Bold"/>
                </a:rPr>
                <a:t>PARTEA</a:t>
              </a:r>
              <a:r>
                <a:rPr lang="en-US" sz="4800" b="1" spc="-139" dirty="0">
                  <a:gradFill>
                    <a:gsLst>
                      <a:gs pos="0">
                        <a:srgbClr val="4382C9">
                          <a:alpha val="100000"/>
                        </a:srgbClr>
                      </a:gs>
                      <a:gs pos="100000">
                        <a:srgbClr val="83ACD0">
                          <a:alpha val="100000"/>
                        </a:srgbClr>
                      </a:gs>
                    </a:gsLst>
                    <a:lin ang="5400000"/>
                  </a:gradFill>
                  <a:latin typeface="29LT Bukra Semi Wide Bold"/>
                  <a:ea typeface="29LT Bukra Semi Wide Bold"/>
                  <a:cs typeface="29LT Bukra Semi Wide Bold"/>
                  <a:sym typeface="29LT Bukra Semi Wide Bold"/>
                </a:rPr>
                <a:t> A </a:t>
              </a:r>
              <a:r>
                <a:rPr lang="en-US" sz="4800" b="1" spc="-139" dirty="0">
                  <a:solidFill>
                    <a:srgbClr val="5A90CB"/>
                  </a:solidFill>
                  <a:latin typeface="29LT Bukra Semi Wide Bold"/>
                  <a:ea typeface="29LT Bukra Semi Wide Bold"/>
                  <a:cs typeface="29LT Bukra Semi Wide Bold"/>
                  <a:sym typeface="29LT Bukra Semi Wide Bold"/>
                </a:rPr>
                <a:t>Ș</a:t>
              </a:r>
              <a:r>
                <a:rPr lang="en-US" sz="4800" b="1" spc="-139" dirty="0">
                  <a:solidFill>
                    <a:srgbClr val="5A90CB"/>
                  </a:solidFill>
                  <a:latin typeface="29LT Bukra Semi Wide Bold"/>
                  <a:sym typeface="29LT Bukra Semi Wide Bold"/>
                </a:rPr>
                <a:t>ASEA</a:t>
              </a:r>
            </a:p>
          </p:txBody>
        </p:sp>
      </p:grpSp>
    </p:spTree>
  </p:cSld>
  <p:clrMapOvr>
    <a:masterClrMapping/>
  </p:clrMapOvr>
  <p:transition>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6" name="Group 6"/>
          <p:cNvGrpSpPr/>
          <p:nvPr/>
        </p:nvGrpSpPr>
        <p:grpSpPr>
          <a:xfrm>
            <a:off x="0" y="10132647"/>
            <a:ext cx="1787404" cy="154200"/>
            <a:chOff x="0" y="0"/>
            <a:chExt cx="2383206" cy="205600"/>
          </a:xfrm>
        </p:grpSpPr>
        <p:sp>
          <p:nvSpPr>
            <p:cNvPr id="7" name="Freeform 7"/>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787423" y="10132647"/>
            <a:ext cx="12925196" cy="154200"/>
            <a:chOff x="0" y="0"/>
            <a:chExt cx="17233595" cy="205600"/>
          </a:xfrm>
        </p:grpSpPr>
        <p:sp>
          <p:nvSpPr>
            <p:cNvPr id="9" name="Freeform 9"/>
            <p:cNvSpPr/>
            <p:nvPr/>
          </p:nvSpPr>
          <p:spPr>
            <a:xfrm>
              <a:off x="0" y="0"/>
              <a:ext cx="17233646" cy="205613"/>
            </a:xfrm>
            <a:custGeom>
              <a:avLst/>
              <a:gdLst/>
              <a:ahLst/>
              <a:cxnLst/>
              <a:rect l="l" t="t" r="r" b="b"/>
              <a:pathLst>
                <a:path w="17233646" h="205613">
                  <a:moveTo>
                    <a:pt x="0" y="0"/>
                  </a:moveTo>
                  <a:lnTo>
                    <a:pt x="17233646" y="0"/>
                  </a:lnTo>
                  <a:lnTo>
                    <a:pt x="17233646" y="205613"/>
                  </a:lnTo>
                  <a:lnTo>
                    <a:pt x="0" y="205613"/>
                  </a:lnTo>
                  <a:close/>
                </a:path>
              </a:pathLst>
            </a:custGeom>
            <a:solidFill>
              <a:srgbClr val="FFFFFF"/>
            </a:solidFill>
          </p:spPr>
          <p:txBody>
            <a:bodyPr/>
            <a:lstStyle/>
            <a:p>
              <a:endParaRPr lang="en-US"/>
            </a:p>
          </p:txBody>
        </p:sp>
      </p:grpSp>
      <p:sp>
        <p:nvSpPr>
          <p:cNvPr id="10" name="TextBox 10"/>
          <p:cNvSpPr txBox="1"/>
          <p:nvPr/>
        </p:nvSpPr>
        <p:spPr>
          <a:xfrm>
            <a:off x="336075" y="1726108"/>
            <a:ext cx="17615849" cy="8070799"/>
          </a:xfrm>
          <a:prstGeom prst="rect">
            <a:avLst/>
          </a:prstGeom>
        </p:spPr>
        <p:txBody>
          <a:bodyPr lIns="0" tIns="0" rIns="0" bIns="0" rtlCol="0" anchor="t">
            <a:spAutoFit/>
          </a:bodyPr>
          <a:lstStyle/>
          <a:p>
            <a:pPr marL="955039" lvl="1" indent="-477520" algn="just">
              <a:lnSpc>
                <a:spcPts val="3863"/>
              </a:lnSpc>
              <a:buFont typeface="Arial"/>
              <a:buChar char="•"/>
            </a:pPr>
            <a:r>
              <a:rPr lang="en-US" sz="2000" b="1" spc="-61" noProof="1">
                <a:solidFill>
                  <a:srgbClr val="FFFFFF"/>
                </a:solidFill>
                <a:latin typeface="Open Sauce Bold"/>
                <a:ea typeface="Open Sauce Bold"/>
                <a:cs typeface="Open Sauce Bold"/>
                <a:sym typeface="Open Sauce Bold"/>
              </a:rPr>
              <a:t>ÎNCHEIERE: 5 min.:</a:t>
            </a:r>
          </a:p>
          <a:p>
            <a:pPr algn="just">
              <a:lnSpc>
                <a:spcPts val="3311"/>
              </a:lnSpc>
            </a:pPr>
            <a:r>
              <a:rPr lang="en-US" sz="2000" b="1" spc="-52" noProof="1">
                <a:solidFill>
                  <a:srgbClr val="FFFFFF"/>
                </a:solidFill>
                <a:latin typeface="Open Sauce Bold"/>
                <a:ea typeface="Open Sauce Bold"/>
                <a:cs typeface="Open Sauce Bold"/>
                <a:sym typeface="Open Sauce Bold"/>
              </a:rPr>
              <a:t> </a:t>
            </a:r>
            <a:r>
              <a:rPr lang="en-US" sz="2000" spc="-52" noProof="1">
                <a:solidFill>
                  <a:srgbClr val="FFFFFF"/>
                </a:solidFill>
                <a:latin typeface="Open Sauce"/>
                <a:ea typeface="Open Sauce"/>
                <a:cs typeface="Open Sauce"/>
                <a:sym typeface="Open Sauce"/>
              </a:rPr>
              <a:t>Actorul revine la ideea de „instanță”, introdusă în activitatea despre pietoni:</a:t>
            </a:r>
          </a:p>
          <a:p>
            <a:pPr algn="just">
              <a:lnSpc>
                <a:spcPts val="3311"/>
              </a:lnSpc>
            </a:pPr>
            <a:r>
              <a:rPr lang="en-US" sz="2000" i="1" spc="-52" noProof="1">
                <a:solidFill>
                  <a:srgbClr val="FFFFFF"/>
                </a:solidFill>
                <a:latin typeface="Open Sauce Italics"/>
                <a:ea typeface="Open Sauce Italics"/>
                <a:cs typeface="Open Sauce Italics"/>
                <a:sym typeface="Open Sauce Italics"/>
              </a:rPr>
              <a:t>„Astăzi am judecat pietoni. Șoferi. Pasageri. Viitori șoferi. Bicicliști. Distrageri. Și ne-am pus pe noi în locul lor. Dar, dacă ne uităm mai bine… am găsit, oare, adevăratul vinovat?”</a:t>
            </a:r>
          </a:p>
          <a:p>
            <a:pPr algn="just">
              <a:lnSpc>
                <a:spcPts val="3311"/>
              </a:lnSpc>
            </a:pPr>
            <a:endParaRPr lang="en-US" sz="2000" i="1" spc="-52" noProof="1">
              <a:solidFill>
                <a:srgbClr val="FFFFFF"/>
              </a:solidFill>
              <a:latin typeface="Open Sauce Italics"/>
              <a:ea typeface="Open Sauce Italics"/>
              <a:cs typeface="Open Sauce Italics"/>
              <a:sym typeface="Open Sauce Italics"/>
            </a:endParaRPr>
          </a:p>
          <a:p>
            <a:pPr algn="just">
              <a:lnSpc>
                <a:spcPts val="3311"/>
              </a:lnSpc>
            </a:pPr>
            <a:r>
              <a:rPr lang="en-US" sz="2000" spc="-52" noProof="1">
                <a:solidFill>
                  <a:srgbClr val="FFFFFF"/>
                </a:solidFill>
                <a:latin typeface="Open Sauce"/>
                <a:ea typeface="Open Sauce"/>
                <a:cs typeface="Open Sauce"/>
                <a:sym typeface="Open Sauce"/>
              </a:rPr>
              <a:t>Face o pauză de câteva secunde. Actorul întoarce apoi un panou pe care este scris mare: :„LASĂ CĂ...”</a:t>
            </a:r>
          </a:p>
          <a:p>
            <a:pPr algn="just">
              <a:lnSpc>
                <a:spcPts val="3311"/>
              </a:lnSpc>
            </a:pPr>
            <a:r>
              <a:rPr lang="en-US" sz="2000" spc="-52" noProof="1">
                <a:solidFill>
                  <a:srgbClr val="FFFFFF"/>
                </a:solidFill>
                <a:latin typeface="Open Sauce"/>
                <a:ea typeface="Open Sauce"/>
                <a:cs typeface="Open Sauce"/>
                <a:sym typeface="Open Sauce"/>
              </a:rPr>
              <a:t>El continuă: „De fiecare dată când cineva era pe punctul să facă o alegere greșită, apărea aceeași scuză". Arată cu mâna spre panou și face semn publicului să citească :</a:t>
            </a:r>
            <a:r>
              <a:rPr lang="en-US" sz="2000" i="1" spc="-52" noProof="1">
                <a:solidFill>
                  <a:srgbClr val="FFFFFF"/>
                </a:solidFill>
                <a:latin typeface="Open Sauce Italics"/>
                <a:ea typeface="Open Sauce Italics"/>
                <a:cs typeface="Open Sauce Italics"/>
                <a:sym typeface="Open Sauce Italics"/>
              </a:rPr>
              <a:t> „LASĂ CĂ...”.</a:t>
            </a:r>
          </a:p>
          <a:p>
            <a:pPr algn="just">
              <a:lnSpc>
                <a:spcPts val="3311"/>
              </a:lnSpc>
            </a:pPr>
            <a:r>
              <a:rPr lang="en-US" sz="2000" spc="-52" noProof="1">
                <a:solidFill>
                  <a:srgbClr val="FFFFFF"/>
                </a:solidFill>
                <a:latin typeface="Open Sauce"/>
                <a:ea typeface="Open Sauce"/>
                <a:cs typeface="Open Sauce"/>
                <a:sym typeface="Open Sauce"/>
              </a:rPr>
              <a:t>Actorul: </a:t>
            </a:r>
            <a:r>
              <a:rPr lang="en-US" sz="2000" i="1" spc="-52" noProof="1">
                <a:solidFill>
                  <a:srgbClr val="FFFFFF"/>
                </a:solidFill>
                <a:latin typeface="Open Sauce Italics"/>
                <a:ea typeface="Open Sauce Italics"/>
                <a:cs typeface="Open Sauce Italics"/>
                <a:sym typeface="Open Sauce Italics"/>
              </a:rPr>
              <a:t>„ACUM, PUTEM DA CU TOȚII VERDICTUL: ZERO… ”.</a:t>
            </a:r>
          </a:p>
          <a:p>
            <a:pPr algn="just">
              <a:lnSpc>
                <a:spcPts val="3311"/>
              </a:lnSpc>
            </a:pPr>
            <a:r>
              <a:rPr lang="en-US" sz="2000" spc="-52" noProof="1">
                <a:solidFill>
                  <a:srgbClr val="FFFFFF"/>
                </a:solidFill>
                <a:latin typeface="Open Sauce"/>
                <a:ea typeface="Open Sauce"/>
                <a:cs typeface="Open Sauce"/>
                <a:sym typeface="Open Sauce"/>
              </a:rPr>
              <a:t>Publicul: </a:t>
            </a:r>
            <a:r>
              <a:rPr lang="en-US" sz="2000" i="1" spc="-52" noProof="1">
                <a:solidFill>
                  <a:srgbClr val="FFFFFF"/>
                </a:solidFill>
                <a:latin typeface="Open Sauce Italics"/>
                <a:ea typeface="Open Sauce Italics"/>
                <a:cs typeface="Open Sauce Italics"/>
                <a:sym typeface="Open Sauce Italics"/>
              </a:rPr>
              <a:t>„SCUZE!”.</a:t>
            </a:r>
          </a:p>
          <a:p>
            <a:pPr algn="just">
              <a:lnSpc>
                <a:spcPts val="3311"/>
              </a:lnSpc>
            </a:pPr>
            <a:r>
              <a:rPr lang="en-US" sz="2000" spc="-52" noProof="1">
                <a:solidFill>
                  <a:srgbClr val="FFFFFF"/>
                </a:solidFill>
                <a:latin typeface="Open Sauce"/>
                <a:ea typeface="Open Sauce"/>
                <a:cs typeface="Open Sauce"/>
                <a:sym typeface="Open Sauce"/>
              </a:rPr>
              <a:t>Toată sala încă o dată: </a:t>
            </a:r>
            <a:r>
              <a:rPr lang="en-US" sz="2000" i="1" spc="-52" noProof="1">
                <a:solidFill>
                  <a:srgbClr val="FFFFFF"/>
                </a:solidFill>
                <a:latin typeface="Open Sauce Italics"/>
                <a:ea typeface="Open Sauce Italics"/>
                <a:cs typeface="Open Sauce Italics"/>
                <a:sym typeface="Open Sauce Italics"/>
              </a:rPr>
              <a:t>„ZERO SCUZE!”</a:t>
            </a:r>
          </a:p>
          <a:p>
            <a:pPr algn="just">
              <a:lnSpc>
                <a:spcPts val="3311"/>
              </a:lnSpc>
            </a:pPr>
            <a:endParaRPr lang="en-US" sz="2000" i="1" spc="-52" noProof="1">
              <a:solidFill>
                <a:srgbClr val="FFFFFF"/>
              </a:solidFill>
              <a:latin typeface="Open Sauce Italics"/>
              <a:ea typeface="Open Sauce Italics"/>
              <a:cs typeface="Open Sauce Italics"/>
              <a:sym typeface="Open Sauce Italics"/>
            </a:endParaRPr>
          </a:p>
          <a:p>
            <a:pPr algn="just">
              <a:lnSpc>
                <a:spcPts val="3311"/>
              </a:lnSpc>
            </a:pPr>
            <a:r>
              <a:rPr lang="en-US" sz="2000" spc="-52" noProof="1">
                <a:solidFill>
                  <a:srgbClr val="FFFFFF"/>
                </a:solidFill>
                <a:latin typeface="Open Sauce"/>
                <a:ea typeface="Open Sauce"/>
                <a:cs typeface="Open Sauce"/>
                <a:sym typeface="Open Sauce"/>
              </a:rPr>
              <a:t>Apoi afișează rezultatele quiz-ului Kahoot din introducere, respectiv statisticile. Exemplu:</a:t>
            </a:r>
          </a:p>
          <a:p>
            <a:pPr marL="342900" indent="-342900" algn="just">
              <a:lnSpc>
                <a:spcPts val="3311"/>
              </a:lnSpc>
              <a:buFont typeface="Arial" panose="020B0604020202020204" pitchFamily="34" charset="0"/>
              <a:buChar char="•"/>
            </a:pPr>
            <a:r>
              <a:rPr lang="en-US" sz="2000" spc="-52" noProof="1">
                <a:solidFill>
                  <a:srgbClr val="FFFFFF"/>
                </a:solidFill>
                <a:latin typeface="Open Sauce"/>
                <a:ea typeface="Open Sauce"/>
                <a:cs typeface="Open Sauce"/>
                <a:sym typeface="Open Sauce"/>
              </a:rPr>
              <a:t>91% au ales varianta sigură la întrebarea despre centură.</a:t>
            </a:r>
          </a:p>
          <a:p>
            <a:pPr marL="342900" indent="-342900" algn="just">
              <a:lnSpc>
                <a:spcPts val="3311"/>
              </a:lnSpc>
              <a:buFont typeface="Arial" panose="020B0604020202020204" pitchFamily="34" charset="0"/>
              <a:buChar char="•"/>
            </a:pPr>
            <a:r>
              <a:rPr lang="en-US" sz="2000" spc="-52" noProof="1">
                <a:solidFill>
                  <a:srgbClr val="FFFFFF"/>
                </a:solidFill>
                <a:latin typeface="Open Sauce"/>
                <a:ea typeface="Open Sauce"/>
                <a:cs typeface="Open Sauce"/>
                <a:sym typeface="Open Sauce"/>
              </a:rPr>
              <a:t>73% au identificat corect situația cu telefonul.</a:t>
            </a:r>
          </a:p>
          <a:p>
            <a:pPr marL="342900" indent="-342900" algn="just">
              <a:lnSpc>
                <a:spcPts val="3311"/>
              </a:lnSpc>
              <a:buFont typeface="Arial" panose="020B0604020202020204" pitchFamily="34" charset="0"/>
              <a:buChar char="•"/>
            </a:pPr>
            <a:r>
              <a:rPr lang="en-US" sz="2000" spc="-52" noProof="1">
                <a:solidFill>
                  <a:srgbClr val="FFFFFF"/>
                </a:solidFill>
                <a:latin typeface="Open Sauce"/>
                <a:ea typeface="Open Sauce"/>
                <a:cs typeface="Open Sauce"/>
                <a:sym typeface="Open Sauce"/>
              </a:rPr>
              <a:t>58% au spus că și-ar opri prietenul dacă ar conduce după alcool.</a:t>
            </a:r>
          </a:p>
          <a:p>
            <a:pPr algn="just">
              <a:lnSpc>
                <a:spcPts val="3311"/>
              </a:lnSpc>
            </a:pPr>
            <a:endParaRPr lang="en-US" sz="2000" spc="-52" noProof="1">
              <a:solidFill>
                <a:srgbClr val="FFFFFF"/>
              </a:solidFill>
              <a:latin typeface="Open Sauce"/>
              <a:ea typeface="Open Sauce"/>
              <a:cs typeface="Open Sauce"/>
              <a:sym typeface="Open Sauce"/>
            </a:endParaRPr>
          </a:p>
          <a:p>
            <a:pPr algn="just">
              <a:lnSpc>
                <a:spcPts val="3311"/>
              </a:lnSpc>
            </a:pPr>
            <a:r>
              <a:rPr lang="en-US" sz="2000" spc="-52" noProof="1">
                <a:solidFill>
                  <a:srgbClr val="FFFFFF"/>
                </a:solidFill>
                <a:latin typeface="Open Sauce"/>
                <a:ea typeface="Open Sauce"/>
                <a:cs typeface="Open Sauce"/>
                <a:sym typeface="Open Sauce"/>
              </a:rPr>
              <a:t>Actorul încheie: </a:t>
            </a:r>
            <a:r>
              <a:rPr lang="en-US" sz="2000" i="1" spc="-52" noProof="1">
                <a:solidFill>
                  <a:srgbClr val="FFFFFF"/>
                </a:solidFill>
                <a:latin typeface="Open Sauce Italics"/>
                <a:ea typeface="Open Sauce Italics"/>
                <a:cs typeface="Open Sauce Italics"/>
                <a:sym typeface="Open Sauce Italics"/>
              </a:rPr>
              <a:t>„VĂ MULȚUMESC PENTRU PARTICIPARE ȘI SPER CĂ V-A PLĂCUT WORKSHOPUL NOSTRU. VOI SUNTEȚI GENERAȚIA ZERO ACCIDENTE ȘI AVEȚI PUTEREA DE A CREA UN TRAFIC MAI SIGUR PENTRU NOI TOȚI.”</a:t>
            </a:r>
          </a:p>
        </p:txBody>
      </p:sp>
      <p:grpSp>
        <p:nvGrpSpPr>
          <p:cNvPr id="12" name="Group 12"/>
          <p:cNvGrpSpPr/>
          <p:nvPr/>
        </p:nvGrpSpPr>
        <p:grpSpPr>
          <a:xfrm>
            <a:off x="0" y="0"/>
            <a:ext cx="18288029" cy="1813560"/>
            <a:chOff x="0" y="0"/>
            <a:chExt cx="21722106" cy="2154105"/>
          </a:xfrm>
        </p:grpSpPr>
        <p:sp>
          <p:nvSpPr>
            <p:cNvPr id="13" name="Freeform 13"/>
            <p:cNvSpPr/>
            <p:nvPr/>
          </p:nvSpPr>
          <p:spPr>
            <a:xfrm>
              <a:off x="0" y="0"/>
              <a:ext cx="21722100" cy="2154100"/>
            </a:xfrm>
            <a:custGeom>
              <a:avLst/>
              <a:gdLst/>
              <a:ahLst/>
              <a:cxnLst/>
              <a:rect l="l" t="t" r="r" b="b"/>
              <a:pathLst>
                <a:path w="21722100" h="2154100">
                  <a:moveTo>
                    <a:pt x="0" y="0"/>
                  </a:moveTo>
                  <a:lnTo>
                    <a:pt x="21722100" y="0"/>
                  </a:lnTo>
                  <a:lnTo>
                    <a:pt x="21722100" y="2154100"/>
                  </a:lnTo>
                  <a:lnTo>
                    <a:pt x="0" y="2154100"/>
                  </a:lnTo>
                  <a:close/>
                </a:path>
              </a:pathLst>
            </a:custGeom>
            <a:gradFill rotWithShape="1">
              <a:gsLst>
                <a:gs pos="0">
                  <a:srgbClr val="FFFFFF">
                    <a:alpha val="54000"/>
                  </a:srgbClr>
                </a:gs>
                <a:gs pos="50000">
                  <a:srgbClr val="FFFFFF">
                    <a:alpha val="10000"/>
                  </a:srgbClr>
                </a:gs>
                <a:gs pos="100000">
                  <a:srgbClr val="FFFFFF">
                    <a:alpha val="48000"/>
                  </a:srgbClr>
                </a:gs>
              </a:gsLst>
              <a:path path="circle">
                <a:fillToRect r="100000" b="100000"/>
              </a:path>
              <a:tileRect l="-100000" t="-100000"/>
            </a:gradFill>
          </p:spPr>
          <p:txBody>
            <a:bodyPr/>
            <a:lstStyle/>
            <a:p>
              <a:endParaRPr lang="en-US"/>
            </a:p>
          </p:txBody>
        </p:sp>
        <p:sp>
          <p:nvSpPr>
            <p:cNvPr id="14" name="TextBox 14"/>
            <p:cNvSpPr txBox="1"/>
            <p:nvPr/>
          </p:nvSpPr>
          <p:spPr>
            <a:xfrm>
              <a:off x="0" y="-161925"/>
              <a:ext cx="21722106" cy="2316030"/>
            </a:xfrm>
            <a:prstGeom prst="rect">
              <a:avLst/>
            </a:prstGeom>
          </p:spPr>
          <p:txBody>
            <a:bodyPr lIns="0" tIns="0" rIns="0" bIns="0" rtlCol="0" anchor="b"/>
            <a:lstStyle/>
            <a:p>
              <a:pPr algn="ctr">
                <a:lnSpc>
                  <a:spcPts val="5759"/>
                </a:lnSpc>
              </a:pPr>
              <a:r>
                <a:rPr lang="en-US" sz="4800" b="1" spc="-139" dirty="0">
                  <a:solidFill>
                    <a:srgbClr val="FFFFFF"/>
                  </a:solidFill>
                  <a:latin typeface="29LT Bukra Semi Wide Bold"/>
                  <a:ea typeface="29LT Bukra Semi Wide Bold"/>
                  <a:cs typeface="29LT Bukra Semi Wide Bold"/>
                  <a:sym typeface="29LT Bukra Semi Wide Bold"/>
                </a:rPr>
                <a:t>DESFĂȘURARATOR WORKSHOP ELEVI CLS. IX-XII</a:t>
              </a:r>
            </a:p>
            <a:p>
              <a:pPr algn="ctr">
                <a:lnSpc>
                  <a:spcPts val="5759"/>
                </a:lnSpc>
              </a:pPr>
              <a:r>
                <a:rPr lang="en-US" sz="4800" b="1" spc="-139" dirty="0">
                  <a:solidFill>
                    <a:srgbClr val="5A90CB"/>
                  </a:solidFill>
                  <a:latin typeface="29LT Bukra Semi Wide Bold"/>
                  <a:sym typeface="29LT Bukra Semi Wide Bold"/>
                </a:rPr>
                <a:t>PARTEA</a:t>
              </a:r>
              <a:r>
                <a:rPr lang="en-US" sz="4800" b="1" spc="-139" dirty="0">
                  <a:gradFill>
                    <a:gsLst>
                      <a:gs pos="0">
                        <a:srgbClr val="4382C9">
                          <a:alpha val="100000"/>
                        </a:srgbClr>
                      </a:gs>
                      <a:gs pos="100000">
                        <a:srgbClr val="83ACD0">
                          <a:alpha val="100000"/>
                        </a:srgbClr>
                      </a:gs>
                    </a:gsLst>
                    <a:lin ang="5400000"/>
                  </a:gradFill>
                  <a:latin typeface="29LT Bukra Semi Wide Bold"/>
                  <a:ea typeface="29LT Bukra Semi Wide Bold"/>
                  <a:cs typeface="29LT Bukra Semi Wide Bold"/>
                  <a:sym typeface="29LT Bukra Semi Wide Bold"/>
                </a:rPr>
                <a:t> A </a:t>
              </a:r>
              <a:r>
                <a:rPr lang="en-US" sz="4800" b="1" spc="-139" dirty="0">
                  <a:solidFill>
                    <a:srgbClr val="5A90CB"/>
                  </a:solidFill>
                  <a:latin typeface="29LT Bukra Semi Wide Bold"/>
                  <a:ea typeface="29LT Bukra Semi Wide Bold"/>
                  <a:cs typeface="29LT Bukra Semi Wide Bold"/>
                  <a:sym typeface="29LT Bukra Semi Wide Bold"/>
                </a:rPr>
                <a:t>ȘAPTEA</a:t>
              </a:r>
              <a:endParaRPr lang="en-US" sz="4800" b="1" spc="-139" dirty="0">
                <a:solidFill>
                  <a:srgbClr val="5A90CB"/>
                </a:solidFill>
                <a:latin typeface="29LT Bukra Semi Wide Bold"/>
                <a:sym typeface="29LT Bukra Semi Wide Bold"/>
              </a:endParaRPr>
            </a:p>
          </p:txBody>
        </p:sp>
      </p:grpSp>
    </p:spTree>
  </p:cSld>
  <p:clrMapOvr>
    <a:masterClrMapping/>
  </p:clrMapOvr>
  <p:transition>
    <p:wip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7F6300-A987-2982-9487-6FEECEFEF709}"/>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BC738F2-FAC5-2BB6-15DA-E1871346CD37}"/>
              </a:ext>
            </a:extLst>
          </p:cNvPr>
          <p:cNvPicPr>
            <a:picLocks noChangeAspect="1"/>
          </p:cNvPicPr>
          <p:nvPr/>
        </p:nvPicPr>
        <p:blipFill>
          <a:blip r:embed="rId3"/>
          <a:stretch>
            <a:fillRect/>
          </a:stretch>
        </p:blipFill>
        <p:spPr>
          <a:xfrm>
            <a:off x="4762" y="-19050"/>
            <a:ext cx="18283238" cy="10306050"/>
          </a:xfrm>
          <a:prstGeom prst="rect">
            <a:avLst/>
          </a:prstGeom>
        </p:spPr>
      </p:pic>
    </p:spTree>
    <p:extLst>
      <p:ext uri="{BB962C8B-B14F-4D97-AF65-F5344CB8AC3E}">
        <p14:creationId xmlns:p14="http://schemas.microsoft.com/office/powerpoint/2010/main" val="2550514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6" name="Group 6"/>
          <p:cNvGrpSpPr/>
          <p:nvPr/>
        </p:nvGrpSpPr>
        <p:grpSpPr>
          <a:xfrm>
            <a:off x="0" y="10132647"/>
            <a:ext cx="1787404" cy="154200"/>
            <a:chOff x="0" y="0"/>
            <a:chExt cx="2383206" cy="205600"/>
          </a:xfrm>
        </p:grpSpPr>
        <p:sp>
          <p:nvSpPr>
            <p:cNvPr id="7" name="Freeform 7"/>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787423" y="10132647"/>
            <a:ext cx="12925196" cy="154200"/>
            <a:chOff x="0" y="0"/>
            <a:chExt cx="17233595" cy="205600"/>
          </a:xfrm>
        </p:grpSpPr>
        <p:sp>
          <p:nvSpPr>
            <p:cNvPr id="9" name="Freeform 9"/>
            <p:cNvSpPr/>
            <p:nvPr/>
          </p:nvSpPr>
          <p:spPr>
            <a:xfrm>
              <a:off x="0" y="0"/>
              <a:ext cx="17233646" cy="205613"/>
            </a:xfrm>
            <a:custGeom>
              <a:avLst/>
              <a:gdLst/>
              <a:ahLst/>
              <a:cxnLst/>
              <a:rect l="l" t="t" r="r" b="b"/>
              <a:pathLst>
                <a:path w="17233646" h="205613">
                  <a:moveTo>
                    <a:pt x="0" y="0"/>
                  </a:moveTo>
                  <a:lnTo>
                    <a:pt x="17233646" y="0"/>
                  </a:lnTo>
                  <a:lnTo>
                    <a:pt x="17233646" y="205613"/>
                  </a:lnTo>
                  <a:lnTo>
                    <a:pt x="0" y="205613"/>
                  </a:lnTo>
                  <a:close/>
                </a:path>
              </a:pathLst>
            </a:custGeom>
            <a:solidFill>
              <a:srgbClr val="FFFFFF"/>
            </a:solidFill>
          </p:spPr>
          <p:txBody>
            <a:bodyPr/>
            <a:lstStyle/>
            <a:p>
              <a:endParaRPr lang="en-US"/>
            </a:p>
          </p:txBody>
        </p:sp>
      </p:grpSp>
      <p:sp>
        <p:nvSpPr>
          <p:cNvPr id="10" name="TextBox 10"/>
          <p:cNvSpPr txBox="1"/>
          <p:nvPr/>
        </p:nvSpPr>
        <p:spPr>
          <a:xfrm>
            <a:off x="868283" y="1917554"/>
            <a:ext cx="17089498" cy="11118108"/>
          </a:xfrm>
          <a:prstGeom prst="rect">
            <a:avLst/>
          </a:prstGeom>
        </p:spPr>
        <p:txBody>
          <a:bodyPr wrap="square" lIns="0" tIns="0" rIns="0" bIns="0" rtlCol="0" anchor="t">
            <a:spAutoFit/>
          </a:bodyPr>
          <a:lstStyle/>
          <a:p>
            <a:pPr algn="l">
              <a:lnSpc>
                <a:spcPts val="3588"/>
              </a:lnSpc>
            </a:pPr>
            <a:r>
              <a:rPr lang="en-US" sz="2600" spc="-57" noProof="1">
                <a:solidFill>
                  <a:srgbClr val="FFFFFF"/>
                </a:solidFill>
                <a:latin typeface="Open Sauce"/>
                <a:ea typeface="Open Sauce"/>
                <a:cs typeface="Open Sauce"/>
                <a:sym typeface="Open Sauce"/>
              </a:rPr>
              <a:t>3 workshop</a:t>
            </a:r>
            <a:r>
              <a:rPr lang="ro-RO" sz="2600" spc="-57" noProof="1">
                <a:solidFill>
                  <a:srgbClr val="FFFFFF"/>
                </a:solidFill>
                <a:latin typeface="Open Sauce"/>
                <a:ea typeface="Open Sauce"/>
                <a:cs typeface="Open Sauce"/>
                <a:sym typeface="Open Sauce"/>
              </a:rPr>
              <a:t>uri</a:t>
            </a:r>
            <a:r>
              <a:rPr lang="en-US" sz="2600" spc="-57" noProof="1">
                <a:solidFill>
                  <a:srgbClr val="FFFFFF"/>
                </a:solidFill>
                <a:latin typeface="Open Sauce"/>
                <a:ea typeface="Open Sauce"/>
                <a:cs typeface="Open Sauce"/>
                <a:sym typeface="Open Sauce"/>
              </a:rPr>
              <a:t> cu structură identică, dar cu conținut, mesaj și ton de comunicare dedicat și adaptat fiecărei categorii de vârstă a publicului-țintă (cls. 0-IV, V-VIII, IX-XII).</a:t>
            </a:r>
          </a:p>
          <a:p>
            <a:pPr algn="l">
              <a:lnSpc>
                <a:spcPts val="3588"/>
              </a:lnSpc>
            </a:pPr>
            <a:endParaRPr lang="en-US" sz="2600" spc="-57" noProof="1">
              <a:solidFill>
                <a:srgbClr val="FFFFFF"/>
              </a:solidFill>
              <a:latin typeface="Open Sauce"/>
              <a:ea typeface="Open Sauce"/>
              <a:cs typeface="Open Sauce"/>
              <a:sym typeface="Open Sauce"/>
            </a:endParaRPr>
          </a:p>
          <a:p>
            <a:pPr algn="l">
              <a:lnSpc>
                <a:spcPts val="3588"/>
              </a:lnSpc>
            </a:pPr>
            <a:r>
              <a:rPr lang="en-US" sz="2600" spc="-57" noProof="1">
                <a:solidFill>
                  <a:srgbClr val="FFFFFF"/>
                </a:solidFill>
                <a:latin typeface="Open Sauce"/>
                <a:ea typeface="Open Sauce"/>
                <a:cs typeface="Open Sauce"/>
                <a:sym typeface="Open Sauce"/>
              </a:rPr>
              <a:t>Fiecare workshop va fi susținut de un actor/ pedagog/ psiholog împreună cu eventuali asistenți locali pentru autenticitate și eficiență, după caz. </a:t>
            </a:r>
          </a:p>
          <a:p>
            <a:pPr algn="l">
              <a:lnSpc>
                <a:spcPts val="3588"/>
              </a:lnSpc>
            </a:pPr>
            <a:endParaRPr lang="en-US" sz="2600" spc="-57" noProof="1">
              <a:solidFill>
                <a:srgbClr val="FFFFFF"/>
              </a:solidFill>
              <a:latin typeface="Open Sauce"/>
              <a:ea typeface="Open Sauce"/>
              <a:cs typeface="Open Sauce"/>
              <a:sym typeface="Open Sauce"/>
            </a:endParaRPr>
          </a:p>
          <a:p>
            <a:pPr algn="l">
              <a:lnSpc>
                <a:spcPts val="3588"/>
              </a:lnSpc>
            </a:pPr>
            <a:r>
              <a:rPr lang="en-US" sz="2600" spc="-57" noProof="1">
                <a:solidFill>
                  <a:srgbClr val="FFFFFF"/>
                </a:solidFill>
                <a:latin typeface="Open Sauce"/>
                <a:ea typeface="Open Sauce"/>
                <a:cs typeface="Open Sauce"/>
                <a:sym typeface="Open Sauce"/>
              </a:rPr>
              <a:t>Indiferent de categoria de vârstă căreia îi este dedicat, workshopul va include componente utile pentru mersul pe drum:</a:t>
            </a:r>
          </a:p>
          <a:p>
            <a:pPr marL="561341" lvl="1" indent="-280670" algn="l">
              <a:lnSpc>
                <a:spcPts val="3588"/>
              </a:lnSpc>
              <a:buFont typeface="Arial"/>
              <a:buChar char="•"/>
            </a:pPr>
            <a:r>
              <a:rPr lang="en-US" sz="2600" spc="-57" noProof="1">
                <a:solidFill>
                  <a:srgbClr val="FFFFFF"/>
                </a:solidFill>
                <a:latin typeface="Open Sauce"/>
                <a:ea typeface="Open Sauce"/>
                <a:cs typeface="Open Sauce"/>
                <a:sym typeface="Open Sauce"/>
              </a:rPr>
              <a:t>Practice</a:t>
            </a:r>
          </a:p>
          <a:p>
            <a:pPr marL="561341" lvl="1" indent="-280670" algn="l">
              <a:lnSpc>
                <a:spcPts val="3588"/>
              </a:lnSpc>
              <a:buFont typeface="Arial"/>
              <a:buChar char="•"/>
            </a:pPr>
            <a:r>
              <a:rPr lang="en-US" sz="2600" spc="-57" noProof="1">
                <a:solidFill>
                  <a:srgbClr val="FFFFFF"/>
                </a:solidFill>
                <a:latin typeface="Open Sauce"/>
                <a:ea typeface="Open Sauce"/>
                <a:cs typeface="Open Sauce"/>
                <a:sym typeface="Open Sauce"/>
              </a:rPr>
              <a:t>Interactive</a:t>
            </a:r>
          </a:p>
          <a:p>
            <a:pPr marL="561341" lvl="1" indent="-280670" algn="l">
              <a:lnSpc>
                <a:spcPts val="3588"/>
              </a:lnSpc>
              <a:buFont typeface="Arial"/>
              <a:buChar char="•"/>
            </a:pPr>
            <a:r>
              <a:rPr lang="en-US" sz="2600" spc="-57" noProof="1">
                <a:solidFill>
                  <a:srgbClr val="FFFFFF"/>
                </a:solidFill>
                <a:latin typeface="Open Sauce"/>
                <a:ea typeface="Open Sauce"/>
                <a:cs typeface="Open Sauce"/>
                <a:sym typeface="Open Sauce"/>
              </a:rPr>
              <a:t>De învățare prin jocuri digitale + analog</a:t>
            </a:r>
          </a:p>
          <a:p>
            <a:pPr marL="561341" lvl="1" indent="-280670" algn="l">
              <a:lnSpc>
                <a:spcPts val="3588"/>
              </a:lnSpc>
              <a:buFont typeface="Arial"/>
              <a:buChar char="•"/>
            </a:pPr>
            <a:r>
              <a:rPr lang="en-US" sz="2600" spc="-57" noProof="1">
                <a:solidFill>
                  <a:srgbClr val="FFFFFF"/>
                </a:solidFill>
                <a:latin typeface="Open Sauce"/>
                <a:ea typeface="Open Sauce"/>
                <a:cs typeface="Open Sauce"/>
                <a:sym typeface="Open Sauce"/>
              </a:rPr>
              <a:t>Memorabile</a:t>
            </a:r>
          </a:p>
          <a:p>
            <a:pPr algn="l">
              <a:lnSpc>
                <a:spcPts val="3588"/>
              </a:lnSpc>
            </a:pPr>
            <a:endParaRPr lang="en-US" sz="2600" spc="-57" noProof="1">
              <a:solidFill>
                <a:srgbClr val="FFFFFF"/>
              </a:solidFill>
              <a:latin typeface="Open Sauce"/>
              <a:ea typeface="Open Sauce"/>
              <a:cs typeface="Open Sauce"/>
              <a:sym typeface="Open Sauce"/>
            </a:endParaRPr>
          </a:p>
          <a:p>
            <a:pPr algn="l">
              <a:lnSpc>
                <a:spcPts val="3588"/>
              </a:lnSpc>
            </a:pPr>
            <a:r>
              <a:rPr lang="en-US" sz="2600" spc="-57" noProof="1">
                <a:solidFill>
                  <a:srgbClr val="FFFFFF"/>
                </a:solidFill>
                <a:latin typeface="Open Sauce"/>
                <a:ea typeface="Open Sauce"/>
                <a:cs typeface="Open Sauce"/>
                <a:sym typeface="Open Sauce"/>
              </a:rPr>
              <a:t>Logistică:</a:t>
            </a:r>
          </a:p>
          <a:p>
            <a:pPr marL="561341" lvl="1" indent="-280670" algn="l">
              <a:lnSpc>
                <a:spcPts val="3588"/>
              </a:lnSpc>
              <a:buFont typeface="Arial"/>
              <a:buChar char="•"/>
            </a:pPr>
            <a:r>
              <a:rPr lang="en-US" sz="2600" spc="-57" noProof="1">
                <a:solidFill>
                  <a:srgbClr val="FFFFFF"/>
                </a:solidFill>
                <a:latin typeface="Open Sauce"/>
                <a:ea typeface="Open Sauce"/>
                <a:cs typeface="Open Sauce"/>
                <a:sym typeface="Open Sauce"/>
              </a:rPr>
              <a:t>Sistem audio – microfon și boxe, după caz</a:t>
            </a:r>
          </a:p>
          <a:p>
            <a:pPr marL="561341" lvl="1" indent="-280670" algn="l">
              <a:lnSpc>
                <a:spcPts val="3588"/>
              </a:lnSpc>
              <a:buFont typeface="Arial"/>
              <a:buChar char="•"/>
            </a:pPr>
            <a:r>
              <a:rPr lang="ro-RO" sz="2600" spc="-57" noProof="1">
                <a:solidFill>
                  <a:srgbClr val="FFFFFF"/>
                </a:solidFill>
                <a:latin typeface="Open Sauce"/>
                <a:ea typeface="Open Sauce"/>
                <a:cs typeface="Open Sauce"/>
                <a:sym typeface="Open Sauce"/>
              </a:rPr>
              <a:t>R</a:t>
            </a:r>
            <a:r>
              <a:rPr lang="en-US" sz="2600" spc="-57" noProof="1">
                <a:solidFill>
                  <a:srgbClr val="FFFFFF"/>
                </a:solidFill>
                <a:latin typeface="Open Sauce"/>
                <a:ea typeface="Open Sauce"/>
                <a:cs typeface="Open Sauce"/>
                <a:sym typeface="Open Sauce"/>
              </a:rPr>
              <a:t>oll-up-uri, după caz</a:t>
            </a:r>
          </a:p>
          <a:p>
            <a:pPr marL="561341" lvl="1" indent="-280670" algn="l">
              <a:lnSpc>
                <a:spcPts val="3588"/>
              </a:lnSpc>
              <a:buFont typeface="Arial"/>
              <a:buChar char="•"/>
            </a:pPr>
            <a:r>
              <a:rPr lang="ro-RO" sz="2600" spc="-57" noProof="1">
                <a:solidFill>
                  <a:srgbClr val="FFFFFF"/>
                </a:solidFill>
                <a:latin typeface="Open Sauce"/>
                <a:ea typeface="Open Sauce"/>
                <a:cs typeface="Open Sauce"/>
                <a:sym typeface="Open Sauce"/>
              </a:rPr>
              <a:t>O</a:t>
            </a:r>
            <a:r>
              <a:rPr lang="en-US" sz="2600" spc="-57" noProof="1">
                <a:solidFill>
                  <a:srgbClr val="FFFFFF"/>
                </a:solidFill>
                <a:latin typeface="Open Sauce"/>
                <a:ea typeface="Open Sauce"/>
                <a:cs typeface="Open Sauce"/>
                <a:sym typeface="Open Sauce"/>
              </a:rPr>
              <a:t>biecte fizice din universul traficul pietonal șI RUTIER</a:t>
            </a:r>
          </a:p>
          <a:p>
            <a:pPr marL="1414584" lvl="1" indent="-707292" algn="l">
              <a:lnSpc>
                <a:spcPts val="5519"/>
              </a:lnSpc>
            </a:pPr>
            <a:endParaRPr lang="en-US" sz="2600" spc="-57" noProof="1">
              <a:solidFill>
                <a:srgbClr val="FFFFFF"/>
              </a:solidFill>
              <a:latin typeface="Open Sauce"/>
              <a:ea typeface="Open Sauce"/>
              <a:cs typeface="Open Sauce"/>
              <a:sym typeface="Open Sauce"/>
            </a:endParaRPr>
          </a:p>
          <a:p>
            <a:pPr marL="1414584" lvl="1" indent="-707292" algn="l">
              <a:lnSpc>
                <a:spcPts val="5519"/>
              </a:lnSpc>
            </a:pPr>
            <a:endParaRPr lang="en-US" sz="2600" spc="-57" noProof="1">
              <a:solidFill>
                <a:srgbClr val="FFFFFF"/>
              </a:solidFill>
              <a:latin typeface="Open Sauce"/>
              <a:ea typeface="Open Sauce"/>
              <a:cs typeface="Open Sauce"/>
              <a:sym typeface="Open Sauce"/>
            </a:endParaRPr>
          </a:p>
          <a:p>
            <a:pPr marL="1414584" lvl="1" indent="-707292" algn="l">
              <a:lnSpc>
                <a:spcPts val="5519"/>
              </a:lnSpc>
            </a:pPr>
            <a:endParaRPr lang="en-US" sz="2600" spc="-57" noProof="1">
              <a:solidFill>
                <a:srgbClr val="FFFFFF"/>
              </a:solidFill>
              <a:latin typeface="Open Sauce"/>
              <a:ea typeface="Open Sauce"/>
              <a:cs typeface="Open Sauce"/>
              <a:sym typeface="Open Sauce"/>
            </a:endParaRPr>
          </a:p>
          <a:p>
            <a:pPr marL="1414584" lvl="1" indent="-707292" algn="l">
              <a:lnSpc>
                <a:spcPts val="4799"/>
              </a:lnSpc>
            </a:pPr>
            <a:endParaRPr lang="en-US" sz="2600" spc="-57" noProof="1">
              <a:solidFill>
                <a:srgbClr val="FFFFFF"/>
              </a:solidFill>
              <a:latin typeface="Open Sauce"/>
              <a:ea typeface="Open Sauce"/>
              <a:cs typeface="Open Sauce"/>
              <a:sym typeface="Open Sauce"/>
            </a:endParaRPr>
          </a:p>
          <a:p>
            <a:pPr marL="1414584" lvl="1" indent="-707292" algn="l">
              <a:lnSpc>
                <a:spcPts val="4799"/>
              </a:lnSpc>
            </a:pPr>
            <a:endParaRPr lang="en-US" sz="2600" spc="-57" noProof="1">
              <a:solidFill>
                <a:srgbClr val="FFFFFF"/>
              </a:solidFill>
              <a:latin typeface="Open Sauce"/>
              <a:ea typeface="Open Sauce"/>
              <a:cs typeface="Open Sauce"/>
              <a:sym typeface="Open Sauce"/>
            </a:endParaRPr>
          </a:p>
        </p:txBody>
      </p:sp>
      <p:grpSp>
        <p:nvGrpSpPr>
          <p:cNvPr id="11" name="Group 11"/>
          <p:cNvGrpSpPr/>
          <p:nvPr/>
        </p:nvGrpSpPr>
        <p:grpSpPr>
          <a:xfrm>
            <a:off x="696846" y="294624"/>
            <a:ext cx="17762591" cy="1724451"/>
            <a:chOff x="0" y="-635573"/>
            <a:chExt cx="23683454" cy="2299267"/>
          </a:xfrm>
        </p:grpSpPr>
        <p:sp>
          <p:nvSpPr>
            <p:cNvPr id="12" name="Freeform 12"/>
            <p:cNvSpPr/>
            <p:nvPr/>
          </p:nvSpPr>
          <p:spPr>
            <a:xfrm>
              <a:off x="0" y="0"/>
              <a:ext cx="23454866" cy="1663694"/>
            </a:xfrm>
            <a:custGeom>
              <a:avLst/>
              <a:gdLst/>
              <a:ahLst/>
              <a:cxnLst/>
              <a:rect l="l" t="t" r="r" b="b"/>
              <a:pathLst>
                <a:path w="23454866" h="1663694">
                  <a:moveTo>
                    <a:pt x="0" y="0"/>
                  </a:moveTo>
                  <a:lnTo>
                    <a:pt x="23454866" y="0"/>
                  </a:lnTo>
                  <a:lnTo>
                    <a:pt x="23454866" y="1663694"/>
                  </a:lnTo>
                  <a:lnTo>
                    <a:pt x="0" y="1663694"/>
                  </a:lnTo>
                  <a:close/>
                </a:path>
              </a:pathLst>
            </a:custGeom>
            <a:blipFill>
              <a:blip r:embed="rId3">
                <a:alphaModFix amt="0"/>
              </a:blip>
              <a:stretch>
                <a:fillRect t="-184336" r="19259" b="-159254"/>
              </a:stretch>
            </a:blipFill>
          </p:spPr>
          <p:txBody>
            <a:bodyPr/>
            <a:lstStyle/>
            <a:p>
              <a:endParaRPr lang="en-US"/>
            </a:p>
          </p:txBody>
        </p:sp>
        <p:sp>
          <p:nvSpPr>
            <p:cNvPr id="13" name="TextBox 13"/>
            <p:cNvSpPr txBox="1"/>
            <p:nvPr/>
          </p:nvSpPr>
          <p:spPr>
            <a:xfrm>
              <a:off x="228583" y="-635573"/>
              <a:ext cx="23454871" cy="1844673"/>
            </a:xfrm>
            <a:prstGeom prst="rect">
              <a:avLst/>
            </a:prstGeom>
          </p:spPr>
          <p:txBody>
            <a:bodyPr lIns="0" tIns="0" rIns="0" bIns="0" rtlCol="0" anchor="b"/>
            <a:lstStyle/>
            <a:p>
              <a:pPr algn="ctr">
                <a:lnSpc>
                  <a:spcPts val="6599"/>
                </a:lnSpc>
              </a:pPr>
              <a:r>
                <a:rPr lang="en-US" sz="5499" b="1" spc="-159" dirty="0">
                  <a:solidFill>
                    <a:srgbClr val="FFFFFF"/>
                  </a:solidFill>
                  <a:latin typeface="29LT Bukra Semi Wide Bold"/>
                  <a:ea typeface="29LT Bukra Semi Wide Bold"/>
                  <a:cs typeface="29LT Bukra Semi Wide Bold"/>
                  <a:sym typeface="29LT Bukra Semi Wide Bold"/>
                </a:rPr>
                <a:t>STRUCTURĂ DE WORKSHOPS - REȚETĂ:</a:t>
              </a:r>
            </a:p>
          </p:txBody>
        </p:sp>
      </p:grpSp>
      <p:sp>
        <p:nvSpPr>
          <p:cNvPr id="16" name="TextBox 16"/>
          <p:cNvSpPr txBox="1"/>
          <p:nvPr/>
        </p:nvSpPr>
        <p:spPr>
          <a:xfrm>
            <a:off x="11842406" y="3347097"/>
            <a:ext cx="12292499" cy="4129511"/>
          </a:xfrm>
          <a:prstGeom prst="rect">
            <a:avLst/>
          </a:prstGeom>
        </p:spPr>
        <p:txBody>
          <a:bodyPr lIns="50800" tIns="50800" rIns="50800" bIns="50800" rtlCol="0" anchor="ctr"/>
          <a:lstStyle/>
          <a:p>
            <a:pPr algn="ctr">
              <a:lnSpc>
                <a:spcPts val="1540"/>
              </a:lnSpc>
            </a:pPr>
            <a:endParaRPr/>
          </a:p>
        </p:txBody>
      </p:sp>
      <p:pic>
        <p:nvPicPr>
          <p:cNvPr id="17" name="Picture 16">
            <a:extLst>
              <a:ext uri="{FF2B5EF4-FFF2-40B4-BE49-F238E27FC236}">
                <a16:creationId xmlns:a16="http://schemas.microsoft.com/office/drawing/2014/main" id="{0099C07B-F433-36C8-ECEE-67ED04953E25}"/>
              </a:ext>
            </a:extLst>
          </p:cNvPr>
          <p:cNvPicPr>
            <a:picLocks noChangeAspect="1"/>
          </p:cNvPicPr>
          <p:nvPr/>
        </p:nvPicPr>
        <p:blipFill>
          <a:blip r:embed="rId4"/>
          <a:stretch>
            <a:fillRect/>
          </a:stretch>
        </p:blipFill>
        <p:spPr>
          <a:xfrm>
            <a:off x="15300906" y="6362700"/>
            <a:ext cx="3158531" cy="4469721"/>
          </a:xfrm>
          <a:prstGeom prst="rect">
            <a:avLst/>
          </a:prstGeom>
        </p:spPr>
      </p:pic>
    </p:spTree>
  </p:cSld>
  <p:clrMapOvr>
    <a:masterClrMapping/>
  </p:clrMapOvr>
  <p:transition>
    <p:wipe dir="u"/>
  </p:transition>
</p:sld>
</file>

<file path=ppt/slides/slide3.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6" name="Group 6"/>
          <p:cNvGrpSpPr/>
          <p:nvPr/>
        </p:nvGrpSpPr>
        <p:grpSpPr>
          <a:xfrm>
            <a:off x="0" y="10132647"/>
            <a:ext cx="1787404" cy="154200"/>
            <a:chOff x="0" y="0"/>
            <a:chExt cx="2383206" cy="205600"/>
          </a:xfrm>
        </p:grpSpPr>
        <p:sp>
          <p:nvSpPr>
            <p:cNvPr id="7" name="Freeform 7"/>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787423" y="10132647"/>
            <a:ext cx="12925196" cy="154200"/>
            <a:chOff x="0" y="0"/>
            <a:chExt cx="17233595" cy="205600"/>
          </a:xfrm>
        </p:grpSpPr>
        <p:sp>
          <p:nvSpPr>
            <p:cNvPr id="9" name="Freeform 9"/>
            <p:cNvSpPr/>
            <p:nvPr/>
          </p:nvSpPr>
          <p:spPr>
            <a:xfrm>
              <a:off x="0" y="0"/>
              <a:ext cx="17233646" cy="205613"/>
            </a:xfrm>
            <a:custGeom>
              <a:avLst/>
              <a:gdLst/>
              <a:ahLst/>
              <a:cxnLst/>
              <a:rect l="l" t="t" r="r" b="b"/>
              <a:pathLst>
                <a:path w="17233646" h="205613">
                  <a:moveTo>
                    <a:pt x="0" y="0"/>
                  </a:moveTo>
                  <a:lnTo>
                    <a:pt x="17233646" y="0"/>
                  </a:lnTo>
                  <a:lnTo>
                    <a:pt x="17233646" y="205613"/>
                  </a:lnTo>
                  <a:lnTo>
                    <a:pt x="0" y="205613"/>
                  </a:lnTo>
                  <a:close/>
                </a:path>
              </a:pathLst>
            </a:custGeom>
            <a:solidFill>
              <a:srgbClr val="FFFFFF"/>
            </a:solidFill>
          </p:spPr>
          <p:txBody>
            <a:bodyPr/>
            <a:lstStyle/>
            <a:p>
              <a:endParaRPr lang="en-US"/>
            </a:p>
          </p:txBody>
        </p:sp>
      </p:grpSp>
      <p:sp>
        <p:nvSpPr>
          <p:cNvPr id="10" name="TextBox 10"/>
          <p:cNvSpPr txBox="1"/>
          <p:nvPr/>
        </p:nvSpPr>
        <p:spPr>
          <a:xfrm>
            <a:off x="855583" y="1560768"/>
            <a:ext cx="13119719" cy="8323707"/>
          </a:xfrm>
          <a:prstGeom prst="rect">
            <a:avLst/>
          </a:prstGeom>
        </p:spPr>
        <p:txBody>
          <a:bodyPr lIns="0" tIns="0" rIns="0" bIns="0" rtlCol="0" anchor="t">
            <a:spAutoFit/>
          </a:bodyPr>
          <a:lstStyle/>
          <a:p>
            <a:pPr algn="l">
              <a:lnSpc>
                <a:spcPts val="3588"/>
              </a:lnSpc>
            </a:pPr>
            <a:endParaRPr lang="en-US" noProof="1"/>
          </a:p>
          <a:p>
            <a:pPr algn="l">
              <a:lnSpc>
                <a:spcPts val="4654"/>
              </a:lnSpc>
            </a:pPr>
            <a:endParaRPr lang="en-US" noProof="1"/>
          </a:p>
          <a:p>
            <a:pPr algn="l">
              <a:lnSpc>
                <a:spcPts val="4654"/>
              </a:lnSpc>
            </a:pPr>
            <a:r>
              <a:rPr lang="en-US" sz="2600" spc="202" noProof="1">
                <a:solidFill>
                  <a:srgbClr val="FFFFFF"/>
                </a:solidFill>
                <a:latin typeface="Open Sauce"/>
                <a:ea typeface="Open Sauce"/>
                <a:cs typeface="Open Sauce"/>
                <a:sym typeface="Open Sauce"/>
              </a:rPr>
              <a:t>Workshopul va dura o oră  și va pune în scenă subiectele următoare, conform structurii pe minute:</a:t>
            </a:r>
          </a:p>
          <a:p>
            <a:pPr algn="l">
              <a:lnSpc>
                <a:spcPts val="3588"/>
              </a:lnSpc>
            </a:pPr>
            <a:endParaRPr lang="en-US" sz="2600" spc="202" noProof="1">
              <a:solidFill>
                <a:srgbClr val="FFFFFF"/>
              </a:solidFill>
              <a:latin typeface="Open Sauce"/>
              <a:ea typeface="Open Sauce"/>
              <a:cs typeface="Open Sauce"/>
              <a:sym typeface="Open Sauce"/>
            </a:endParaRPr>
          </a:p>
          <a:p>
            <a:pPr marL="919481" lvl="1" indent="-459740" algn="l">
              <a:lnSpc>
                <a:spcPts val="4264"/>
              </a:lnSpc>
              <a:buFont typeface="Arial"/>
              <a:buChar char="•"/>
            </a:pPr>
            <a:r>
              <a:rPr lang="en-US" sz="2600" spc="161" noProof="1">
                <a:solidFill>
                  <a:srgbClr val="FFFFFF"/>
                </a:solidFill>
                <a:latin typeface="Open Sauce"/>
                <a:ea typeface="Open Sauce"/>
                <a:cs typeface="Open Sauce"/>
                <a:sym typeface="Open Sauce"/>
              </a:rPr>
              <a:t>Intro: 10 minute</a:t>
            </a:r>
          </a:p>
          <a:p>
            <a:pPr marL="919481" lvl="1" indent="-459740" algn="l">
              <a:lnSpc>
                <a:spcPts val="4264"/>
              </a:lnSpc>
              <a:buFont typeface="Arial"/>
              <a:buChar char="•"/>
            </a:pPr>
            <a:r>
              <a:rPr lang="en-US" sz="2600" spc="161" noProof="1">
                <a:solidFill>
                  <a:srgbClr val="FFFFFF"/>
                </a:solidFill>
                <a:latin typeface="Open Sauce"/>
                <a:ea typeface="Open Sauce"/>
                <a:cs typeface="Open Sauce"/>
                <a:sym typeface="Open Sauce"/>
              </a:rPr>
              <a:t>Pietoni: 10 minute</a:t>
            </a:r>
          </a:p>
          <a:p>
            <a:pPr marL="919481" lvl="1" indent="-459740" algn="l">
              <a:lnSpc>
                <a:spcPts val="4264"/>
              </a:lnSpc>
              <a:buFont typeface="Arial"/>
              <a:buChar char="•"/>
            </a:pPr>
            <a:r>
              <a:rPr lang="en-US" sz="2600" spc="161" noProof="1">
                <a:solidFill>
                  <a:srgbClr val="FFFFFF"/>
                </a:solidFill>
                <a:latin typeface="Open Sauce"/>
                <a:ea typeface="Open Sauce"/>
                <a:cs typeface="Open Sauce"/>
                <a:sym typeface="Open Sauce"/>
              </a:rPr>
              <a:t>Șoferi: 10 minute</a:t>
            </a:r>
          </a:p>
          <a:p>
            <a:pPr marL="919481" lvl="1" indent="-459740" algn="l">
              <a:lnSpc>
                <a:spcPts val="4264"/>
              </a:lnSpc>
              <a:buFont typeface="Arial"/>
              <a:buChar char="•"/>
            </a:pPr>
            <a:r>
              <a:rPr lang="en-US" sz="2600" spc="161" noProof="1">
                <a:solidFill>
                  <a:srgbClr val="FFFFFF"/>
                </a:solidFill>
                <a:latin typeface="Open Sauce"/>
                <a:ea typeface="Open Sauce"/>
                <a:cs typeface="Open Sauce"/>
                <a:sym typeface="Open Sauce"/>
              </a:rPr>
              <a:t>Pasageri: 5 min</a:t>
            </a:r>
          </a:p>
          <a:p>
            <a:pPr marL="919481" lvl="1" indent="-459740" algn="l">
              <a:lnSpc>
                <a:spcPts val="4264"/>
              </a:lnSpc>
              <a:buFont typeface="Arial"/>
              <a:buChar char="•"/>
            </a:pPr>
            <a:r>
              <a:rPr lang="en-US" sz="2600" spc="161" noProof="1">
                <a:solidFill>
                  <a:srgbClr val="FFFFFF"/>
                </a:solidFill>
                <a:latin typeface="Open Sauce"/>
                <a:ea typeface="Open Sauce"/>
                <a:cs typeface="Open Sauce"/>
                <a:sym typeface="Open Sauce"/>
              </a:rPr>
              <a:t>Elevi conducători de biciclete și trotinete: 5 minute</a:t>
            </a:r>
          </a:p>
          <a:p>
            <a:pPr marL="919481" lvl="1" indent="-459740" algn="l">
              <a:lnSpc>
                <a:spcPts val="4264"/>
              </a:lnSpc>
              <a:buFont typeface="Arial"/>
              <a:buChar char="•"/>
            </a:pPr>
            <a:r>
              <a:rPr lang="en-US" sz="2600" spc="161" noProof="1">
                <a:solidFill>
                  <a:srgbClr val="FFFFFF"/>
                </a:solidFill>
                <a:latin typeface="Open Sauce"/>
                <a:ea typeface="Open Sauce"/>
                <a:cs typeface="Open Sauce"/>
                <a:sym typeface="Open Sauce"/>
              </a:rPr>
              <a:t>Distrageri ale atenției: 15 minute (exercițiu individual)</a:t>
            </a:r>
          </a:p>
          <a:p>
            <a:pPr marL="954644" lvl="1" indent="-477322" algn="l">
              <a:lnSpc>
                <a:spcPts val="4428"/>
              </a:lnSpc>
              <a:buFont typeface="Arial"/>
              <a:buChar char="•"/>
            </a:pPr>
            <a:r>
              <a:rPr lang="en-US" sz="2700" b="1" spc="167" noProof="1">
                <a:solidFill>
                  <a:srgbClr val="FFFFFF"/>
                </a:solidFill>
                <a:latin typeface="Open Sauce Bold"/>
                <a:ea typeface="Open Sauce Bold"/>
                <a:cs typeface="Open Sauce Bold"/>
                <a:sym typeface="Open Sauce Bold"/>
              </a:rPr>
              <a:t>ÎNCHEIERE: 5 MINUTE &amp; KITURI</a:t>
            </a:r>
          </a:p>
          <a:p>
            <a:pPr marL="1414584" lvl="1" indent="-707292" algn="l">
              <a:lnSpc>
                <a:spcPts val="5519"/>
              </a:lnSpc>
            </a:pPr>
            <a:endParaRPr lang="en-US" sz="2700" b="1" spc="167" noProof="1">
              <a:solidFill>
                <a:srgbClr val="FFFFFF"/>
              </a:solidFill>
              <a:latin typeface="Open Sauce Bold"/>
              <a:ea typeface="Open Sauce Bold"/>
              <a:cs typeface="Open Sauce Bold"/>
              <a:sym typeface="Open Sauce Bold"/>
            </a:endParaRPr>
          </a:p>
          <a:p>
            <a:pPr marL="1414584" lvl="1" indent="-707292" algn="l">
              <a:lnSpc>
                <a:spcPts val="4799"/>
              </a:lnSpc>
            </a:pPr>
            <a:endParaRPr lang="en-US" sz="2700" b="1" spc="167" noProof="1">
              <a:solidFill>
                <a:srgbClr val="FFFFFF"/>
              </a:solidFill>
              <a:latin typeface="Open Sauce Bold"/>
              <a:ea typeface="Open Sauce Bold"/>
              <a:cs typeface="Open Sauce Bold"/>
              <a:sym typeface="Open Sauce Bold"/>
            </a:endParaRPr>
          </a:p>
          <a:p>
            <a:pPr marL="1414584" lvl="1" indent="-707292" algn="l">
              <a:lnSpc>
                <a:spcPts val="4799"/>
              </a:lnSpc>
            </a:pPr>
            <a:endParaRPr lang="en-US" sz="2700" b="1" spc="167" noProof="1">
              <a:solidFill>
                <a:srgbClr val="FFFFFF"/>
              </a:solidFill>
              <a:latin typeface="Open Sauce Bold"/>
              <a:ea typeface="Open Sauce Bold"/>
              <a:cs typeface="Open Sauce Bold"/>
              <a:sym typeface="Open Sauce Bold"/>
            </a:endParaRPr>
          </a:p>
        </p:txBody>
      </p:sp>
      <p:grpSp>
        <p:nvGrpSpPr>
          <p:cNvPr id="11" name="Group 11"/>
          <p:cNvGrpSpPr/>
          <p:nvPr/>
        </p:nvGrpSpPr>
        <p:grpSpPr>
          <a:xfrm>
            <a:off x="712003" y="668088"/>
            <a:ext cx="17591154" cy="1247774"/>
            <a:chOff x="0" y="0"/>
            <a:chExt cx="23454871" cy="1663698"/>
          </a:xfrm>
        </p:grpSpPr>
        <p:sp>
          <p:nvSpPr>
            <p:cNvPr id="12" name="Freeform 12"/>
            <p:cNvSpPr/>
            <p:nvPr/>
          </p:nvSpPr>
          <p:spPr>
            <a:xfrm>
              <a:off x="0" y="0"/>
              <a:ext cx="23454866" cy="1663694"/>
            </a:xfrm>
            <a:custGeom>
              <a:avLst/>
              <a:gdLst/>
              <a:ahLst/>
              <a:cxnLst/>
              <a:rect l="l" t="t" r="r" b="b"/>
              <a:pathLst>
                <a:path w="23454866" h="1663694">
                  <a:moveTo>
                    <a:pt x="0" y="0"/>
                  </a:moveTo>
                  <a:lnTo>
                    <a:pt x="23454866" y="0"/>
                  </a:lnTo>
                  <a:lnTo>
                    <a:pt x="23454866" y="1663694"/>
                  </a:lnTo>
                  <a:lnTo>
                    <a:pt x="0" y="1663694"/>
                  </a:lnTo>
                  <a:close/>
                </a:path>
              </a:pathLst>
            </a:custGeom>
            <a:blipFill>
              <a:blip r:embed="rId3">
                <a:alphaModFix amt="0"/>
              </a:blip>
              <a:stretch>
                <a:fillRect t="-184336" r="19259" b="-159254"/>
              </a:stretch>
            </a:blipFill>
          </p:spPr>
          <p:txBody>
            <a:bodyPr/>
            <a:lstStyle/>
            <a:p>
              <a:endParaRPr lang="en-US"/>
            </a:p>
          </p:txBody>
        </p:sp>
        <p:sp>
          <p:nvSpPr>
            <p:cNvPr id="13" name="TextBox 13"/>
            <p:cNvSpPr txBox="1"/>
            <p:nvPr/>
          </p:nvSpPr>
          <p:spPr>
            <a:xfrm>
              <a:off x="0" y="-180975"/>
              <a:ext cx="23454871" cy="1844673"/>
            </a:xfrm>
            <a:prstGeom prst="rect">
              <a:avLst/>
            </a:prstGeom>
          </p:spPr>
          <p:txBody>
            <a:bodyPr lIns="0" tIns="0" rIns="0" bIns="0" rtlCol="0" anchor="b"/>
            <a:lstStyle/>
            <a:p>
              <a:pPr algn="ctr">
                <a:lnSpc>
                  <a:spcPts val="6599"/>
                </a:lnSpc>
              </a:pPr>
              <a:r>
                <a:rPr lang="en-US" sz="5499" b="1" spc="-159" dirty="0">
                  <a:solidFill>
                    <a:srgbClr val="FFFFFF"/>
                  </a:solidFill>
                  <a:latin typeface="29LT Bukra Semi Wide Bold"/>
                  <a:ea typeface="29LT Bukra Semi Wide Bold"/>
                  <a:cs typeface="29LT Bukra Semi Wide Bold"/>
                  <a:sym typeface="29LT Bukra Semi Wide Bold"/>
                </a:rPr>
                <a:t>STRUCTURA DE WORKSHOP</a:t>
              </a:r>
              <a:r>
                <a:rPr lang="ro-RO" sz="5499" b="1" spc="-159" dirty="0">
                  <a:solidFill>
                    <a:srgbClr val="FFFFFF"/>
                  </a:solidFill>
                  <a:latin typeface="29LT Bukra Semi Wide Bold"/>
                  <a:ea typeface="29LT Bukra Semi Wide Bold"/>
                  <a:cs typeface="29LT Bukra Semi Wide Bold"/>
                  <a:sym typeface="29LT Bukra Semi Wide Bold"/>
                </a:rPr>
                <a:t>URI</a:t>
              </a:r>
              <a:r>
                <a:rPr lang="en-US" sz="5499" b="1" spc="-159" dirty="0">
                  <a:solidFill>
                    <a:srgbClr val="FFFFFF"/>
                  </a:solidFill>
                  <a:latin typeface="29LT Bukra Semi Wide Bold"/>
                  <a:ea typeface="29LT Bukra Semi Wide Bold"/>
                  <a:cs typeface="29LT Bukra Semi Wide Bold"/>
                  <a:sym typeface="29LT Bukra Semi Wide Bold"/>
                </a:rPr>
                <a:t> -  MINUTE:</a:t>
              </a:r>
            </a:p>
          </p:txBody>
        </p:sp>
      </p:grpSp>
      <p:grpSp>
        <p:nvGrpSpPr>
          <p:cNvPr id="14" name="Group 14"/>
          <p:cNvGrpSpPr/>
          <p:nvPr/>
        </p:nvGrpSpPr>
        <p:grpSpPr>
          <a:xfrm>
            <a:off x="-8671227" y="1028700"/>
            <a:ext cx="19399853" cy="10428891"/>
            <a:chOff x="0" y="0"/>
            <a:chExt cx="614239" cy="330200"/>
          </a:xfrm>
        </p:grpSpPr>
        <p:sp>
          <p:nvSpPr>
            <p:cNvPr id="15" name="Freeform 15"/>
            <p:cNvSpPr/>
            <p:nvPr/>
          </p:nvSpPr>
          <p:spPr>
            <a:xfrm>
              <a:off x="0" y="0"/>
              <a:ext cx="614239" cy="330200"/>
            </a:xfrm>
            <a:custGeom>
              <a:avLst/>
              <a:gdLst/>
              <a:ahLst/>
              <a:cxnLst/>
              <a:rect l="l" t="t" r="r" b="b"/>
              <a:pathLst>
                <a:path w="614239" h="330200">
                  <a:moveTo>
                    <a:pt x="614239" y="330200"/>
                  </a:moveTo>
                  <a:cubicBezTo>
                    <a:pt x="614239" y="150345"/>
                    <a:pt x="474403" y="0"/>
                    <a:pt x="307119" y="0"/>
                  </a:cubicBezTo>
                  <a:cubicBezTo>
                    <a:pt x="139836" y="0"/>
                    <a:pt x="0" y="150345"/>
                    <a:pt x="0" y="330200"/>
                  </a:cubicBezTo>
                  <a:lnTo>
                    <a:pt x="170532" y="330200"/>
                  </a:lnTo>
                  <a:cubicBezTo>
                    <a:pt x="170532" y="250212"/>
                    <a:pt x="232722" y="183347"/>
                    <a:pt x="307119" y="183347"/>
                  </a:cubicBezTo>
                  <a:cubicBezTo>
                    <a:pt x="381517" y="183347"/>
                    <a:pt x="443707" y="250212"/>
                    <a:pt x="443707" y="330200"/>
                  </a:cubicBezTo>
                  <a:lnTo>
                    <a:pt x="614239" y="330200"/>
                  </a:lnTo>
                  <a:close/>
                </a:path>
              </a:pathLst>
            </a:custGeom>
            <a:solidFill>
              <a:srgbClr val="FFFFFF">
                <a:alpha val="11765"/>
              </a:srgbClr>
            </a:solidFill>
          </p:spPr>
          <p:txBody>
            <a:bodyPr/>
            <a:lstStyle/>
            <a:p>
              <a:endParaRPr lang="en-US"/>
            </a:p>
          </p:txBody>
        </p:sp>
        <p:sp>
          <p:nvSpPr>
            <p:cNvPr id="16" name="TextBox 16"/>
            <p:cNvSpPr txBox="1"/>
            <p:nvPr/>
          </p:nvSpPr>
          <p:spPr>
            <a:xfrm>
              <a:off x="118123" y="53975"/>
              <a:ext cx="377993" cy="136525"/>
            </a:xfrm>
            <a:prstGeom prst="rect">
              <a:avLst/>
            </a:prstGeom>
          </p:spPr>
          <p:txBody>
            <a:bodyPr lIns="50800" tIns="50800" rIns="50800" bIns="50800" rtlCol="0" anchor="ctr"/>
            <a:lstStyle/>
            <a:p>
              <a:pPr algn="ctr">
                <a:lnSpc>
                  <a:spcPts val="1540"/>
                </a:lnSpc>
              </a:pPr>
              <a:endParaRPr/>
            </a:p>
          </p:txBody>
        </p:sp>
      </p:grpSp>
      <p:pic>
        <p:nvPicPr>
          <p:cNvPr id="17" name="Picture 16">
            <a:extLst>
              <a:ext uri="{FF2B5EF4-FFF2-40B4-BE49-F238E27FC236}">
                <a16:creationId xmlns:a16="http://schemas.microsoft.com/office/drawing/2014/main" id="{CD88BC0A-7171-9EDB-8F9A-8C89D19865DC}"/>
              </a:ext>
            </a:extLst>
          </p:cNvPr>
          <p:cNvPicPr>
            <a:picLocks noChangeAspect="1"/>
          </p:cNvPicPr>
          <p:nvPr/>
        </p:nvPicPr>
        <p:blipFill>
          <a:blip r:embed="rId4"/>
          <a:stretch>
            <a:fillRect/>
          </a:stretch>
        </p:blipFill>
        <p:spPr>
          <a:xfrm>
            <a:off x="15395532" y="6569767"/>
            <a:ext cx="3158531" cy="4469721"/>
          </a:xfrm>
          <a:prstGeom prst="rect">
            <a:avLst/>
          </a:prstGeom>
        </p:spPr>
      </p:pic>
    </p:spTree>
  </p:cSld>
  <p:clrMapOvr>
    <a:masterClrMapping/>
  </p:clrMapOvr>
  <p:transition>
    <p:wipe dir="u"/>
  </p:transition>
</p:sld>
</file>

<file path=ppt/slides/slide4.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1876494" y="5066328"/>
            <a:ext cx="1443599" cy="154200"/>
            <a:chOff x="0" y="0"/>
            <a:chExt cx="1924799" cy="205600"/>
          </a:xfrm>
        </p:grpSpPr>
        <p:sp>
          <p:nvSpPr>
            <p:cNvPr id="3" name="Freeform 3"/>
            <p:cNvSpPr/>
            <p:nvPr/>
          </p:nvSpPr>
          <p:spPr>
            <a:xfrm>
              <a:off x="0" y="0"/>
              <a:ext cx="1924812" cy="205613"/>
            </a:xfrm>
            <a:custGeom>
              <a:avLst/>
              <a:gdLst/>
              <a:ahLst/>
              <a:cxnLst/>
              <a:rect l="l" t="t" r="r" b="b"/>
              <a:pathLst>
                <a:path w="1924812" h="205613">
                  <a:moveTo>
                    <a:pt x="0" y="0"/>
                  </a:moveTo>
                  <a:lnTo>
                    <a:pt x="1924812" y="0"/>
                  </a:lnTo>
                  <a:lnTo>
                    <a:pt x="1924812"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3319722" y="5066328"/>
            <a:ext cx="1443599" cy="154200"/>
            <a:chOff x="0" y="0"/>
            <a:chExt cx="1924799" cy="205600"/>
          </a:xfrm>
        </p:grpSpPr>
        <p:sp>
          <p:nvSpPr>
            <p:cNvPr id="5" name="Freeform 5"/>
            <p:cNvSpPr/>
            <p:nvPr/>
          </p:nvSpPr>
          <p:spPr>
            <a:xfrm>
              <a:off x="0" y="0"/>
              <a:ext cx="1924812" cy="205613"/>
            </a:xfrm>
            <a:custGeom>
              <a:avLst/>
              <a:gdLst/>
              <a:ahLst/>
              <a:cxnLst/>
              <a:rect l="l" t="t" r="r" b="b"/>
              <a:pathLst>
                <a:path w="1924812" h="205613">
                  <a:moveTo>
                    <a:pt x="0" y="0"/>
                  </a:moveTo>
                  <a:lnTo>
                    <a:pt x="1924812" y="0"/>
                  </a:lnTo>
                  <a:lnTo>
                    <a:pt x="1924812" y="205613"/>
                  </a:lnTo>
                  <a:lnTo>
                    <a:pt x="0" y="205613"/>
                  </a:lnTo>
                  <a:close/>
                </a:path>
              </a:pathLst>
            </a:custGeom>
            <a:solidFill>
              <a:srgbClr val="78A4D1"/>
            </a:solidFill>
          </p:spPr>
          <p:txBody>
            <a:bodyPr/>
            <a:lstStyle/>
            <a:p>
              <a:endParaRPr lang="en-US"/>
            </a:p>
          </p:txBody>
        </p:sp>
      </p:grpSp>
      <p:grpSp>
        <p:nvGrpSpPr>
          <p:cNvPr id="6" name="Group 6"/>
          <p:cNvGrpSpPr/>
          <p:nvPr/>
        </p:nvGrpSpPr>
        <p:grpSpPr>
          <a:xfrm>
            <a:off x="-25403" y="5066328"/>
            <a:ext cx="1443599" cy="154200"/>
            <a:chOff x="0" y="0"/>
            <a:chExt cx="1924799" cy="205600"/>
          </a:xfrm>
        </p:grpSpPr>
        <p:sp>
          <p:nvSpPr>
            <p:cNvPr id="7" name="Freeform 7"/>
            <p:cNvSpPr/>
            <p:nvPr/>
          </p:nvSpPr>
          <p:spPr>
            <a:xfrm>
              <a:off x="0" y="0"/>
              <a:ext cx="1924812" cy="205613"/>
            </a:xfrm>
            <a:custGeom>
              <a:avLst/>
              <a:gdLst/>
              <a:ahLst/>
              <a:cxnLst/>
              <a:rect l="l" t="t" r="r" b="b"/>
              <a:pathLst>
                <a:path w="1924812" h="205613">
                  <a:moveTo>
                    <a:pt x="0" y="0"/>
                  </a:moveTo>
                  <a:lnTo>
                    <a:pt x="1924812" y="0"/>
                  </a:lnTo>
                  <a:lnTo>
                    <a:pt x="1924812"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442847" y="5066328"/>
            <a:ext cx="10433399" cy="154200"/>
            <a:chOff x="0" y="0"/>
            <a:chExt cx="13911199" cy="205600"/>
          </a:xfrm>
        </p:grpSpPr>
        <p:sp>
          <p:nvSpPr>
            <p:cNvPr id="9" name="Freeform 9"/>
            <p:cNvSpPr/>
            <p:nvPr/>
          </p:nvSpPr>
          <p:spPr>
            <a:xfrm>
              <a:off x="0" y="0"/>
              <a:ext cx="13911199" cy="205613"/>
            </a:xfrm>
            <a:custGeom>
              <a:avLst/>
              <a:gdLst/>
              <a:ahLst/>
              <a:cxnLst/>
              <a:rect l="l" t="t" r="r" b="b"/>
              <a:pathLst>
                <a:path w="13911199" h="205613">
                  <a:moveTo>
                    <a:pt x="0" y="0"/>
                  </a:moveTo>
                  <a:lnTo>
                    <a:pt x="13911199" y="0"/>
                  </a:lnTo>
                  <a:lnTo>
                    <a:pt x="13911199" y="205613"/>
                  </a:lnTo>
                  <a:lnTo>
                    <a:pt x="0" y="205613"/>
                  </a:lnTo>
                  <a:close/>
                </a:path>
              </a:pathLst>
            </a:custGeom>
            <a:solidFill>
              <a:srgbClr val="FFFFFF"/>
            </a:solidFill>
          </p:spPr>
          <p:txBody>
            <a:bodyPr/>
            <a:lstStyle/>
            <a:p>
              <a:endParaRPr lang="en-US"/>
            </a:p>
          </p:txBody>
        </p:sp>
      </p:grpSp>
      <p:sp>
        <p:nvSpPr>
          <p:cNvPr id="10" name="Freeform 10"/>
          <p:cNvSpPr/>
          <p:nvPr/>
        </p:nvSpPr>
        <p:spPr>
          <a:xfrm rot="2053274">
            <a:off x="-10590602" y="-2025741"/>
            <a:ext cx="28577507" cy="17202225"/>
          </a:xfrm>
          <a:custGeom>
            <a:avLst/>
            <a:gdLst/>
            <a:ahLst/>
            <a:cxnLst/>
            <a:rect l="l" t="t" r="r" b="b"/>
            <a:pathLst>
              <a:path w="28577507" h="17202225">
                <a:moveTo>
                  <a:pt x="0" y="0"/>
                </a:moveTo>
                <a:lnTo>
                  <a:pt x="28577507" y="0"/>
                </a:lnTo>
                <a:lnTo>
                  <a:pt x="28577507" y="17202224"/>
                </a:lnTo>
                <a:lnTo>
                  <a:pt x="0" y="17202224"/>
                </a:lnTo>
                <a:lnTo>
                  <a:pt x="0" y="0"/>
                </a:lnTo>
                <a:close/>
              </a:path>
            </a:pathLst>
          </a:custGeom>
          <a:blipFill>
            <a:blip r:embed="rId3"/>
            <a:stretch>
              <a:fillRect l="-20846" r="-17678"/>
            </a:stretch>
          </a:blipFill>
        </p:spPr>
        <p:txBody>
          <a:bodyPr/>
          <a:lstStyle/>
          <a:p>
            <a:endParaRPr lang="en-US"/>
          </a:p>
        </p:txBody>
      </p:sp>
      <p:sp>
        <p:nvSpPr>
          <p:cNvPr id="11" name="TextBox 11"/>
          <p:cNvSpPr txBox="1"/>
          <p:nvPr/>
        </p:nvSpPr>
        <p:spPr>
          <a:xfrm>
            <a:off x="519490" y="2925004"/>
            <a:ext cx="17768510" cy="4078039"/>
          </a:xfrm>
          <a:prstGeom prst="rect">
            <a:avLst/>
          </a:prstGeom>
        </p:spPr>
        <p:txBody>
          <a:bodyPr wrap="square" lIns="0" tIns="0" rIns="0" bIns="0" rtlCol="0" anchor="t">
            <a:spAutoFit/>
          </a:bodyPr>
          <a:lstStyle/>
          <a:p>
            <a:pPr algn="l">
              <a:lnSpc>
                <a:spcPts val="10559"/>
              </a:lnSpc>
            </a:pPr>
            <a:r>
              <a:rPr lang="en-US" sz="8799" b="1" spc="-255" dirty="0">
                <a:solidFill>
                  <a:srgbClr val="3D76AF"/>
                </a:solidFill>
                <a:latin typeface="29LT Bukra Semi Wide Bold"/>
                <a:ea typeface="29LT Bukra Semi Wide Bold"/>
                <a:cs typeface="29LT Bukra Semi Wide Bold"/>
                <a:sym typeface="29LT Bukra Semi Wide Bold"/>
              </a:rPr>
              <a:t>WORKSHOPURILE</a:t>
            </a:r>
          </a:p>
          <a:p>
            <a:pPr algn="l">
              <a:lnSpc>
                <a:spcPts val="10559"/>
              </a:lnSpc>
            </a:pPr>
            <a:endParaRPr lang="en-US" sz="8799" b="1" spc="-255" dirty="0">
              <a:solidFill>
                <a:srgbClr val="3D76AF"/>
              </a:solidFill>
              <a:latin typeface="29LT Bukra Semi Wide Bold"/>
              <a:ea typeface="29LT Bukra Semi Wide Bold"/>
              <a:cs typeface="29LT Bukra Semi Wide Bold"/>
              <a:sym typeface="29LT Bukra Semi Wide Bold"/>
            </a:endParaRPr>
          </a:p>
          <a:p>
            <a:pPr algn="l">
              <a:lnSpc>
                <a:spcPts val="10559"/>
              </a:lnSpc>
            </a:pPr>
            <a:r>
              <a:rPr lang="en-US" sz="8799" spc="-255" dirty="0">
                <a:solidFill>
                  <a:srgbClr val="3D76AF"/>
                </a:solidFill>
                <a:latin typeface="29LT Bukra Semi Wide"/>
                <a:ea typeface="29LT Bukra Semi Wide"/>
                <a:cs typeface="29LT Bukra Semi Wide"/>
                <a:sym typeface="29LT Bukra Semi Wide"/>
              </a:rPr>
              <a:t>PENTRU</a:t>
            </a:r>
            <a:r>
              <a:rPr lang="en-US" sz="8799" b="1" spc="-255" dirty="0">
                <a:solidFill>
                  <a:srgbClr val="3D76AF"/>
                </a:solidFill>
                <a:latin typeface="29LT Bukra Semi Wide Bold"/>
                <a:ea typeface="29LT Bukra Semi Wide Bold"/>
                <a:cs typeface="29LT Bukra Semi Wide Bold"/>
                <a:sym typeface="29LT Bukra Semi Wide Bold"/>
              </a:rPr>
              <a:t> CLASELE  O - IV/ VIII  </a:t>
            </a:r>
          </a:p>
        </p:txBody>
      </p:sp>
      <p:grpSp>
        <p:nvGrpSpPr>
          <p:cNvPr id="12" name="Group 12"/>
          <p:cNvGrpSpPr/>
          <p:nvPr/>
        </p:nvGrpSpPr>
        <p:grpSpPr>
          <a:xfrm>
            <a:off x="13794171" y="8706402"/>
            <a:ext cx="3754803" cy="1103795"/>
            <a:chOff x="0" y="0"/>
            <a:chExt cx="5006404" cy="1471727"/>
          </a:xfrm>
        </p:grpSpPr>
        <p:sp>
          <p:nvSpPr>
            <p:cNvPr id="13" name="Freeform 13" descr="A blue text on a white background  AI-generated content may be incorrect."/>
            <p:cNvSpPr/>
            <p:nvPr/>
          </p:nvSpPr>
          <p:spPr>
            <a:xfrm>
              <a:off x="0" y="0"/>
              <a:ext cx="5006340" cy="1471676"/>
            </a:xfrm>
            <a:custGeom>
              <a:avLst/>
              <a:gdLst/>
              <a:ahLst/>
              <a:cxnLst/>
              <a:rect l="l" t="t" r="r" b="b"/>
              <a:pathLst>
                <a:path w="5006340" h="1471676">
                  <a:moveTo>
                    <a:pt x="0" y="0"/>
                  </a:moveTo>
                  <a:lnTo>
                    <a:pt x="5006340" y="0"/>
                  </a:lnTo>
                  <a:lnTo>
                    <a:pt x="5006340" y="1471676"/>
                  </a:lnTo>
                  <a:lnTo>
                    <a:pt x="0" y="1471676"/>
                  </a:lnTo>
                  <a:lnTo>
                    <a:pt x="0" y="0"/>
                  </a:lnTo>
                  <a:close/>
                </a:path>
              </a:pathLst>
            </a:custGeom>
            <a:blipFill>
              <a:blip r:embed="rId4"/>
              <a:stretch>
                <a:fillRect r="-1" b="-3"/>
              </a:stretch>
            </a:blipFill>
          </p:spPr>
          <p:txBody>
            <a:bodyPr/>
            <a:lstStyle/>
            <a:p>
              <a:endParaRPr lang="en-US"/>
            </a:p>
          </p:txBody>
        </p:sp>
      </p:grpSp>
      <p:pic>
        <p:nvPicPr>
          <p:cNvPr id="15" name="Picture 14">
            <a:extLst>
              <a:ext uri="{FF2B5EF4-FFF2-40B4-BE49-F238E27FC236}">
                <a16:creationId xmlns:a16="http://schemas.microsoft.com/office/drawing/2014/main" id="{A246858F-4233-44B6-56BA-16FA9DE58251}"/>
              </a:ext>
            </a:extLst>
          </p:cNvPr>
          <p:cNvPicPr>
            <a:picLocks noChangeAspect="1"/>
          </p:cNvPicPr>
          <p:nvPr/>
        </p:nvPicPr>
        <p:blipFill>
          <a:blip r:embed="rId5"/>
          <a:stretch>
            <a:fillRect/>
          </a:stretch>
        </p:blipFill>
        <p:spPr>
          <a:xfrm>
            <a:off x="12285730" y="1240695"/>
            <a:ext cx="3158531" cy="4469721"/>
          </a:xfrm>
          <a:prstGeom prst="rect">
            <a:avLst/>
          </a:prstGeom>
        </p:spPr>
      </p:pic>
    </p:spTree>
  </p:cSld>
  <p:clrMapOvr>
    <a:masterClrMapping/>
  </p:clrMapOvr>
  <p:transition>
    <p:wipe dir="d"/>
  </p:transition>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sp>
        <p:nvSpPr>
          <p:cNvPr id="2" name="TextBox 2"/>
          <p:cNvSpPr txBox="1"/>
          <p:nvPr/>
        </p:nvSpPr>
        <p:spPr>
          <a:xfrm>
            <a:off x="890165" y="3661029"/>
            <a:ext cx="16507669" cy="3958584"/>
          </a:xfrm>
          <a:prstGeom prst="rect">
            <a:avLst/>
          </a:prstGeom>
        </p:spPr>
        <p:txBody>
          <a:bodyPr lIns="0" tIns="0" rIns="0" bIns="0" rtlCol="0" anchor="t">
            <a:spAutoFit/>
          </a:bodyPr>
          <a:lstStyle/>
          <a:p>
            <a:pPr algn="just">
              <a:lnSpc>
                <a:spcPts val="3863"/>
              </a:lnSpc>
            </a:pPr>
            <a:r>
              <a:rPr lang="en-US" sz="2400" spc="-61" dirty="0">
                <a:solidFill>
                  <a:srgbClr val="FFFFFF"/>
                </a:solidFill>
                <a:latin typeface="Open Sauce"/>
                <a:ea typeface="Open Sauce"/>
                <a:cs typeface="Open Sauce"/>
                <a:sym typeface="Open Sauce"/>
              </a:rPr>
              <a:t>EFORTURILE DE COMUNICARE: </a:t>
            </a:r>
          </a:p>
          <a:p>
            <a:pPr algn="just">
              <a:lnSpc>
                <a:spcPts val="3863"/>
              </a:lnSpc>
            </a:pPr>
            <a:r>
              <a:rPr lang="en-US" sz="2400" spc="-61" dirty="0">
                <a:solidFill>
                  <a:srgbClr val="FFFFFF"/>
                </a:solidFill>
                <a:latin typeface="Open Sauce"/>
                <a:ea typeface="Open Sauce"/>
                <a:cs typeface="Open Sauce"/>
                <a:sym typeface="Open Sauce"/>
              </a:rPr>
              <a:t>VOIT SIMPLIFICATE, LUDIFICATE ȘI MENITE SĂ SURPRINDĂ ESENȚA CAMPANIEI PREVENTIVE PE PLANURILE MULTIPLE DE APLICARE A REGULILOR DE BUNĂ PRACTICĂ PE DRUMURILE NAȚIONALE CELE MAI IMPORTANTE, DN1 SI DN2.</a:t>
            </a:r>
          </a:p>
          <a:p>
            <a:pPr algn="just">
              <a:lnSpc>
                <a:spcPts val="3863"/>
              </a:lnSpc>
            </a:pPr>
            <a:endParaRPr lang="en-US" sz="2400" spc="-61" dirty="0">
              <a:solidFill>
                <a:srgbClr val="FFFFFF"/>
              </a:solidFill>
              <a:latin typeface="Open Sauce"/>
              <a:ea typeface="Open Sauce"/>
              <a:cs typeface="Open Sauce"/>
              <a:sym typeface="Open Sauce"/>
            </a:endParaRPr>
          </a:p>
          <a:p>
            <a:pPr algn="just">
              <a:lnSpc>
                <a:spcPts val="3863"/>
              </a:lnSpc>
            </a:pPr>
            <a:r>
              <a:rPr lang="en-US" sz="2400" spc="-61" dirty="0">
                <a:solidFill>
                  <a:srgbClr val="FFFFFF"/>
                </a:solidFill>
                <a:latin typeface="Open Sauce"/>
                <a:ea typeface="Open Sauce"/>
                <a:cs typeface="Open Sauce"/>
                <a:sym typeface="Open Sauce"/>
              </a:rPr>
              <a:t>SUGESTIE:</a:t>
            </a:r>
          </a:p>
          <a:p>
            <a:pPr algn="just">
              <a:lnSpc>
                <a:spcPts val="3863"/>
              </a:lnSpc>
            </a:pPr>
            <a:r>
              <a:rPr lang="en-US" sz="2400" spc="-61" dirty="0">
                <a:solidFill>
                  <a:srgbClr val="FFFFFF"/>
                </a:solidFill>
                <a:latin typeface="Open Sauce"/>
                <a:ea typeface="Open Sauce"/>
                <a:cs typeface="Open Sauce"/>
                <a:sym typeface="Open Sauce"/>
              </a:rPr>
              <a:t>SE POT INVENTA JOCURI, EXPRESII ȘI SE POT FACE PARALELE CU JOCURI ȘI SITUATII REALE, DINAMICE ȘI ADAPTATE NEVOILOR DE ÎNȚELEGERE ȘI COMUNICARE ALE AUDIENȚEI.</a:t>
            </a:r>
          </a:p>
        </p:txBody>
      </p:sp>
      <p:grpSp>
        <p:nvGrpSpPr>
          <p:cNvPr id="3" name="Group 3"/>
          <p:cNvGrpSpPr/>
          <p:nvPr/>
        </p:nvGrpSpPr>
        <p:grpSpPr>
          <a:xfrm>
            <a:off x="-82132" y="1409700"/>
            <a:ext cx="18452263" cy="1211104"/>
            <a:chOff x="0" y="-161925"/>
            <a:chExt cx="24603018" cy="1614805"/>
          </a:xfrm>
        </p:grpSpPr>
        <p:sp>
          <p:nvSpPr>
            <p:cNvPr id="4" name="Freeform 4"/>
            <p:cNvSpPr/>
            <p:nvPr/>
          </p:nvSpPr>
          <p:spPr>
            <a:xfrm>
              <a:off x="0" y="0"/>
              <a:ext cx="24603013" cy="1452876"/>
            </a:xfrm>
            <a:custGeom>
              <a:avLst/>
              <a:gdLst/>
              <a:ahLst/>
              <a:cxnLst/>
              <a:rect l="l" t="t" r="r" b="b"/>
              <a:pathLst>
                <a:path w="24603013" h="1452876">
                  <a:moveTo>
                    <a:pt x="0" y="0"/>
                  </a:moveTo>
                  <a:lnTo>
                    <a:pt x="24603013" y="0"/>
                  </a:lnTo>
                  <a:lnTo>
                    <a:pt x="24603013" y="1452876"/>
                  </a:lnTo>
                  <a:lnTo>
                    <a:pt x="0" y="1452876"/>
                  </a:lnTo>
                  <a:close/>
                </a:path>
              </a:pathLst>
            </a:custGeom>
            <a:blipFill>
              <a:blip r:embed="rId2">
                <a:alphaModFix amt="0"/>
              </a:blip>
              <a:stretch>
                <a:fillRect t="-211084" r="23027" b="-196873"/>
              </a:stretch>
            </a:blipFill>
          </p:spPr>
          <p:txBody>
            <a:bodyPr/>
            <a:lstStyle/>
            <a:p>
              <a:endParaRPr lang="en-US"/>
            </a:p>
          </p:txBody>
        </p:sp>
        <p:sp>
          <p:nvSpPr>
            <p:cNvPr id="5" name="TextBox 5"/>
            <p:cNvSpPr txBox="1"/>
            <p:nvPr/>
          </p:nvSpPr>
          <p:spPr>
            <a:xfrm>
              <a:off x="1296395" y="-161925"/>
              <a:ext cx="23306623" cy="1614805"/>
            </a:xfrm>
            <a:prstGeom prst="rect">
              <a:avLst/>
            </a:prstGeom>
          </p:spPr>
          <p:txBody>
            <a:bodyPr lIns="0" tIns="0" rIns="0" bIns="0" rtlCol="0" anchor="b"/>
            <a:lstStyle/>
            <a:p>
              <a:pPr algn="ctr">
                <a:lnSpc>
                  <a:spcPts val="5759"/>
                </a:lnSpc>
              </a:pPr>
              <a:r>
                <a:rPr lang="en-US" sz="4800" b="1" spc="148" dirty="0">
                  <a:solidFill>
                    <a:srgbClr val="FFFFFF"/>
                  </a:solidFill>
                  <a:latin typeface="29LT Bukra Semi Wide Bold"/>
                  <a:ea typeface="29LT Bukra Semi Wide Bold"/>
                  <a:cs typeface="29LT Bukra Semi Wide Bold"/>
                  <a:sym typeface="29LT Bukra Semi Wide Bold"/>
                </a:rPr>
                <a:t>ABORDAREA </a:t>
              </a:r>
            </a:p>
            <a:p>
              <a:pPr algn="ctr">
                <a:lnSpc>
                  <a:spcPts val="5759"/>
                </a:lnSpc>
              </a:pPr>
              <a:r>
                <a:rPr lang="en-US" sz="4800" b="1" spc="148" dirty="0">
                  <a:solidFill>
                    <a:srgbClr val="FFFFFF"/>
                  </a:solidFill>
                  <a:latin typeface="29LT Bukra Semi Wide Bold"/>
                  <a:ea typeface="29LT Bukra Semi Wide Bold"/>
                  <a:cs typeface="29LT Bukra Semi Wide Bold"/>
                  <a:sym typeface="29LT Bukra Semi Wide Bold"/>
                </a:rPr>
                <a:t>WORKSHOP-URILOR CLS. 0 - IV / VIII</a:t>
              </a:r>
            </a:p>
          </p:txBody>
        </p:sp>
      </p:grpSp>
    </p:spTree>
  </p:cSld>
  <p:clrMapOvr>
    <a:masterClrMapping/>
  </p:clrMapOvr>
  <p:transition>
    <p:wipe dir="d"/>
  </p:transition>
</p:sld>
</file>

<file path=ppt/slides/slide6.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0"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sp>
        <p:nvSpPr>
          <p:cNvPr id="4" name="TextBox 4"/>
          <p:cNvSpPr txBox="1"/>
          <p:nvPr/>
        </p:nvSpPr>
        <p:spPr>
          <a:xfrm>
            <a:off x="533400" y="1866890"/>
            <a:ext cx="17373600" cy="10625986"/>
          </a:xfrm>
          <a:prstGeom prst="rect">
            <a:avLst/>
          </a:prstGeom>
        </p:spPr>
        <p:txBody>
          <a:bodyPr wrap="square" lIns="0" tIns="0" rIns="0" bIns="0" rtlCol="0" anchor="t">
            <a:spAutoFit/>
          </a:bodyPr>
          <a:lstStyle/>
          <a:p>
            <a:pPr marL="818606" lvl="1" indent="-409303" algn="just">
              <a:lnSpc>
                <a:spcPts val="3311"/>
              </a:lnSpc>
              <a:buFont typeface="Arial"/>
              <a:buChar char="•"/>
            </a:pPr>
            <a:r>
              <a:rPr lang="en-US" sz="2000" b="1" spc="74" noProof="1">
                <a:solidFill>
                  <a:srgbClr val="FFFFFF"/>
                </a:solidFill>
                <a:latin typeface="Open Sauce Bold"/>
                <a:ea typeface="Open Sauce Bold"/>
                <a:cs typeface="Open Sauce Bold"/>
                <a:sym typeface="Open Sauce Bold"/>
              </a:rPr>
              <a:t>INTRODUCERE: 10 min:</a:t>
            </a:r>
          </a:p>
          <a:p>
            <a:pPr algn="just">
              <a:lnSpc>
                <a:spcPts val="3311"/>
              </a:lnSpc>
            </a:pPr>
            <a:r>
              <a:rPr lang="en-US" sz="2000" spc="74" noProof="1">
                <a:solidFill>
                  <a:srgbClr val="FFFFFF"/>
                </a:solidFill>
                <a:latin typeface="Open Sauce"/>
                <a:ea typeface="Open Sauce"/>
                <a:cs typeface="Open Sauce"/>
                <a:sym typeface="Open Sauce"/>
              </a:rPr>
              <a:t>Actorul are o pălărie care reprezintă „Vocea lui Lasă-Că". De fiecare dată când o pune, spune o scuză „rutieră” cu o voce modificată, iar copiii strigă în cor „ZERO SCUZE” și fac X cu brațele (ca și când l-ar bloca pe „lasă că”). După fiecare intervenție a copiilor, actorul le povestește un scenariu concret din trafic care se poate întâmpla dacă folosesc scuza respectivă și alegerea corectă și sigură.</a:t>
            </a:r>
          </a:p>
          <a:p>
            <a:pPr marL="818388" lvl="1" indent="-409194" algn="just">
              <a:lnSpc>
                <a:spcPts val="3311"/>
              </a:lnSpc>
            </a:pPr>
            <a:endParaRPr lang="en-US" sz="2000" spc="74" noProof="1">
              <a:solidFill>
                <a:srgbClr val="FFFFFF"/>
              </a:solidFill>
              <a:latin typeface="Open Sauce"/>
              <a:ea typeface="Open Sauce"/>
              <a:cs typeface="Open Sauce"/>
              <a:sym typeface="Open Sauce"/>
            </a:endParaRPr>
          </a:p>
          <a:p>
            <a:pPr marL="818606" lvl="1" indent="-409303" algn="just">
              <a:lnSpc>
                <a:spcPts val="3311"/>
              </a:lnSpc>
              <a:buFont typeface="Arial"/>
              <a:buChar char="•"/>
            </a:pPr>
            <a:r>
              <a:rPr lang="en-US" sz="2000" b="1" spc="74" noProof="1">
                <a:solidFill>
                  <a:srgbClr val="FFFFFF"/>
                </a:solidFill>
                <a:latin typeface="Open Sauce Bold"/>
                <a:ea typeface="Open Sauce Bold"/>
                <a:cs typeface="Open Sauce Bold"/>
                <a:sym typeface="Open Sauce Bold"/>
              </a:rPr>
              <a:t>Pietoni: 10 min:</a:t>
            </a:r>
          </a:p>
          <a:p>
            <a:pPr algn="just">
              <a:lnSpc>
                <a:spcPts val="3311"/>
              </a:lnSpc>
            </a:pPr>
            <a:r>
              <a:rPr lang="en-US" sz="2000" spc="74" noProof="1">
                <a:solidFill>
                  <a:srgbClr val="FFFFFF"/>
                </a:solidFill>
                <a:latin typeface="Open Sauce"/>
                <a:ea typeface="Open Sauce"/>
                <a:cs typeface="Open Sauce"/>
                <a:sym typeface="Open Sauce"/>
              </a:rPr>
              <a:t>Simularea unei traversări ghidate cu un „semafor” uman (asistent cu palete colorate), Vocea Lasă-Că îi ispitește pe copii cu diverse scuze ("hai, treci, lasă că nu vine nimeni!"), iar copiii strigă „ZERO SCUZE” și fac X-ul cu brațele.</a:t>
            </a:r>
          </a:p>
          <a:p>
            <a:pPr algn="just">
              <a:lnSpc>
                <a:spcPts val="3311"/>
              </a:lnSpc>
            </a:pPr>
            <a:endParaRPr lang="en-US" sz="2000" spc="74" noProof="1">
              <a:solidFill>
                <a:srgbClr val="FFFFFF"/>
              </a:solidFill>
              <a:latin typeface="Open Sauce"/>
              <a:ea typeface="Open Sauce"/>
              <a:cs typeface="Open Sauce"/>
              <a:sym typeface="Open Sauce"/>
            </a:endParaRPr>
          </a:p>
          <a:p>
            <a:pPr marL="818388" lvl="1" indent="-409194" algn="just">
              <a:lnSpc>
                <a:spcPts val="3311"/>
              </a:lnSpc>
              <a:buFont typeface="Arial"/>
              <a:buChar char="•"/>
            </a:pPr>
            <a:r>
              <a:rPr lang="en-US" sz="2000" b="1" spc="74" noProof="1">
                <a:solidFill>
                  <a:srgbClr val="FFFFFF"/>
                </a:solidFill>
                <a:latin typeface="Open Sauce Bold"/>
                <a:ea typeface="Open Sauce Bold"/>
                <a:cs typeface="Open Sauce Bold"/>
                <a:sym typeface="Open Sauce Bold"/>
              </a:rPr>
              <a:t>Șoferi: 10 min:</a:t>
            </a:r>
          </a:p>
          <a:p>
            <a:pPr algn="just">
              <a:lnSpc>
                <a:spcPts val="3311"/>
              </a:lnSpc>
            </a:pPr>
            <a:r>
              <a:rPr lang="en-US" sz="2000" spc="74" noProof="1">
                <a:solidFill>
                  <a:srgbClr val="FFFFFF"/>
                </a:solidFill>
                <a:latin typeface="Open Sauce"/>
                <a:ea typeface="Open Sauce"/>
                <a:cs typeface="Open Sauce"/>
                <a:sym typeface="Open Sauce"/>
              </a:rPr>
              <a:t>Punerea în scenă a unui joc de observație tip „Detectivul": actorul mimează un șofer care face o greșeală vizibilă (merge cu viteză, folosește telefonul, ațipește, ascultă muzică tare – pentru fiecare scenariu actorul rostește o scuză de „lasă că”). Când copiii intervin cu „ZERO SCUZE”, actorul oprește scenariul și le explică potențialele consecințe.</a:t>
            </a:r>
          </a:p>
          <a:p>
            <a:pPr algn="just">
              <a:lnSpc>
                <a:spcPts val="3311"/>
              </a:lnSpc>
            </a:pPr>
            <a:endParaRPr lang="en-US" sz="2000" spc="74" noProof="1">
              <a:solidFill>
                <a:srgbClr val="FFFFFF"/>
              </a:solidFill>
              <a:latin typeface="Open Sauce"/>
              <a:ea typeface="Open Sauce"/>
              <a:cs typeface="Open Sauce"/>
              <a:sym typeface="Open Sauce"/>
            </a:endParaRPr>
          </a:p>
          <a:p>
            <a:pPr marL="818388" lvl="1" indent="-409194" algn="just">
              <a:lnSpc>
                <a:spcPts val="3311"/>
              </a:lnSpc>
              <a:buFont typeface="Arial"/>
              <a:buChar char="•"/>
            </a:pPr>
            <a:r>
              <a:rPr lang="en-US" sz="2000" b="1" spc="74" noProof="1">
                <a:solidFill>
                  <a:srgbClr val="FFFFFF"/>
                </a:solidFill>
                <a:latin typeface="Open Sauce"/>
                <a:ea typeface="Open Sauce"/>
                <a:cs typeface="Open Sauce"/>
                <a:sym typeface="Open Sauce"/>
              </a:rPr>
              <a:t>Pasageri: 5 min:</a:t>
            </a:r>
          </a:p>
          <a:p>
            <a:pPr algn="just">
              <a:lnSpc>
                <a:spcPts val="3311"/>
              </a:lnSpc>
            </a:pPr>
            <a:r>
              <a:rPr lang="en-US" sz="2000" spc="74" noProof="1">
                <a:solidFill>
                  <a:srgbClr val="FFFFFF"/>
                </a:solidFill>
                <a:latin typeface="Open Sauce"/>
                <a:ea typeface="Open Sauce"/>
                <a:cs typeface="Open Sauce"/>
                <a:sym typeface="Open Sauce"/>
              </a:rPr>
              <a:t>Inversarea rolurilor și apel la imaginația copiilor: actorul îi invită să găsească cât mai multe scuze pentru a nu purta centura de siguranță („lasă că mergem doar până la colț”, „lasă că mă jenează” etc).</a:t>
            </a:r>
          </a:p>
          <a:p>
            <a:pPr marL="886824" lvl="1" indent="-443412" algn="just">
              <a:lnSpc>
                <a:spcPts val="3588"/>
              </a:lnSpc>
            </a:pPr>
            <a:endParaRPr lang="en-US" sz="2000" spc="74" noProof="1">
              <a:solidFill>
                <a:srgbClr val="FFFFFF"/>
              </a:solidFill>
              <a:latin typeface="Open Sauce"/>
              <a:ea typeface="Open Sauce"/>
              <a:cs typeface="Open Sauce"/>
              <a:sym typeface="Open Sauce"/>
            </a:endParaRPr>
          </a:p>
          <a:p>
            <a:pPr marL="1364339" lvl="1" indent="-682170" algn="just">
              <a:lnSpc>
                <a:spcPts val="5519"/>
              </a:lnSpc>
            </a:pPr>
            <a:endParaRPr lang="en-US" sz="2000" spc="74" noProof="1">
              <a:solidFill>
                <a:srgbClr val="FFFFFF"/>
              </a:solidFill>
              <a:latin typeface="Open Sauce"/>
              <a:ea typeface="Open Sauce"/>
              <a:cs typeface="Open Sauce"/>
              <a:sym typeface="Open Sauce"/>
            </a:endParaRPr>
          </a:p>
          <a:p>
            <a:pPr marL="1364339" lvl="1" indent="-682170" algn="just">
              <a:lnSpc>
                <a:spcPts val="5519"/>
              </a:lnSpc>
            </a:pPr>
            <a:endParaRPr lang="en-US" sz="2000" spc="74" noProof="1">
              <a:solidFill>
                <a:srgbClr val="FFFFFF"/>
              </a:solidFill>
              <a:latin typeface="Open Sauce"/>
              <a:ea typeface="Open Sauce"/>
              <a:cs typeface="Open Sauce"/>
              <a:sym typeface="Open Sauce"/>
            </a:endParaRPr>
          </a:p>
          <a:p>
            <a:pPr marL="1364339" lvl="1" indent="-682170" algn="just">
              <a:lnSpc>
                <a:spcPts val="4799"/>
              </a:lnSpc>
            </a:pPr>
            <a:endParaRPr lang="en-US" sz="2000" spc="74" noProof="1">
              <a:solidFill>
                <a:srgbClr val="FFFFFF"/>
              </a:solidFill>
              <a:latin typeface="Open Sauce"/>
              <a:ea typeface="Open Sauce"/>
              <a:cs typeface="Open Sauce"/>
              <a:sym typeface="Open Sauce"/>
            </a:endParaRPr>
          </a:p>
          <a:p>
            <a:pPr marL="1364339" lvl="1" indent="-682170" algn="just">
              <a:lnSpc>
                <a:spcPts val="4799"/>
              </a:lnSpc>
            </a:pPr>
            <a:endParaRPr lang="en-US" sz="2000" spc="74" noProof="1">
              <a:solidFill>
                <a:srgbClr val="FFFFFF"/>
              </a:solidFill>
              <a:latin typeface="Open Sauce"/>
              <a:ea typeface="Open Sauce"/>
              <a:cs typeface="Open Sauce"/>
              <a:sym typeface="Open Sauce"/>
            </a:endParaRPr>
          </a:p>
        </p:txBody>
      </p:sp>
      <p:grpSp>
        <p:nvGrpSpPr>
          <p:cNvPr id="5" name="Group 5"/>
          <p:cNvGrpSpPr/>
          <p:nvPr/>
        </p:nvGrpSpPr>
        <p:grpSpPr>
          <a:xfrm>
            <a:off x="0" y="-7149"/>
            <a:ext cx="18287996" cy="1935004"/>
            <a:chOff x="0" y="-9532"/>
            <a:chExt cx="24383994" cy="2580005"/>
          </a:xfrm>
        </p:grpSpPr>
        <p:sp>
          <p:nvSpPr>
            <p:cNvPr id="6" name="Freeform 6"/>
            <p:cNvSpPr/>
            <p:nvPr/>
          </p:nvSpPr>
          <p:spPr>
            <a:xfrm>
              <a:off x="0" y="0"/>
              <a:ext cx="24383994" cy="2418073"/>
            </a:xfrm>
            <a:custGeom>
              <a:avLst/>
              <a:gdLst/>
              <a:ahLst/>
              <a:cxnLst/>
              <a:rect l="l" t="t" r="r" b="b"/>
              <a:pathLst>
                <a:path w="24383994" h="2418073">
                  <a:moveTo>
                    <a:pt x="0" y="0"/>
                  </a:moveTo>
                  <a:lnTo>
                    <a:pt x="24383994" y="0"/>
                  </a:lnTo>
                  <a:lnTo>
                    <a:pt x="24383994" y="2418073"/>
                  </a:lnTo>
                  <a:lnTo>
                    <a:pt x="0" y="2418073"/>
                  </a:lnTo>
                  <a:close/>
                </a:path>
              </a:pathLst>
            </a:custGeom>
            <a:gradFill rotWithShape="1">
              <a:gsLst>
                <a:gs pos="0">
                  <a:srgbClr val="4382C9">
                    <a:alpha val="100000"/>
                  </a:srgbClr>
                </a:gs>
                <a:gs pos="100000">
                  <a:srgbClr val="83ACD0">
                    <a:alpha val="100000"/>
                  </a:srgbClr>
                </a:gs>
              </a:gsLst>
              <a:lin ang="5400000"/>
            </a:gradFill>
          </p:spPr>
          <p:txBody>
            <a:bodyPr/>
            <a:lstStyle/>
            <a:p>
              <a:endParaRPr lang="en-US"/>
            </a:p>
          </p:txBody>
        </p:sp>
        <p:sp>
          <p:nvSpPr>
            <p:cNvPr id="7" name="TextBox 7"/>
            <p:cNvSpPr txBox="1"/>
            <p:nvPr/>
          </p:nvSpPr>
          <p:spPr>
            <a:xfrm>
              <a:off x="201839" y="-9532"/>
              <a:ext cx="23980317" cy="2580005"/>
            </a:xfrm>
            <a:prstGeom prst="rect">
              <a:avLst/>
            </a:prstGeom>
          </p:spPr>
          <p:txBody>
            <a:bodyPr lIns="0" tIns="0" rIns="0" bIns="0" rtlCol="0" anchor="b"/>
            <a:lstStyle/>
            <a:p>
              <a:pPr algn="ctr">
                <a:lnSpc>
                  <a:spcPts val="5759"/>
                </a:lnSpc>
              </a:pPr>
              <a:r>
                <a:rPr lang="en-US" sz="4800" b="1" spc="48" dirty="0">
                  <a:solidFill>
                    <a:srgbClr val="FFFFFF"/>
                  </a:solidFill>
                  <a:latin typeface="29LT Bukra Semi Wide Bold"/>
                  <a:ea typeface="29LT Bukra Semi Wide Bold"/>
                  <a:cs typeface="29LT Bukra Semi Wide Bold"/>
                  <a:sym typeface="29LT Bukra Semi Wide Bold"/>
                </a:rPr>
                <a:t>DESFĂȘURARĂTOR - WORKSHOP ELEVI CLS. I-IV </a:t>
              </a:r>
            </a:p>
            <a:p>
              <a:pPr algn="ctr">
                <a:lnSpc>
                  <a:spcPts val="5759"/>
                </a:lnSpc>
              </a:pPr>
              <a:r>
                <a:rPr lang="en-US" sz="4800" b="1" spc="-139" dirty="0">
                  <a:solidFill>
                    <a:srgbClr val="5A90CB"/>
                  </a:solidFill>
                  <a:latin typeface="29LT Bukra Semi Wide Bold"/>
                  <a:ea typeface="29LT Bukra Semi Wide Bold"/>
                  <a:cs typeface="29LT Bukra Semi Wide Bold"/>
                  <a:sym typeface="29LT Bukra Semi Wide Bold"/>
                </a:rPr>
                <a:t>PRIMA PARTE </a:t>
              </a:r>
            </a:p>
          </p:txBody>
        </p:sp>
      </p:grpSp>
      <p:grpSp>
        <p:nvGrpSpPr>
          <p:cNvPr id="8" name="Group 8"/>
          <p:cNvGrpSpPr/>
          <p:nvPr/>
        </p:nvGrpSpPr>
        <p:grpSpPr>
          <a:xfrm rot="-5400000">
            <a:off x="12523794" y="7879589"/>
            <a:ext cx="7877250" cy="3938625"/>
            <a:chOff x="0" y="0"/>
            <a:chExt cx="660400" cy="330200"/>
          </a:xfrm>
        </p:grpSpPr>
        <p:sp>
          <p:nvSpPr>
            <p:cNvPr id="9" name="Freeform 9"/>
            <p:cNvSpPr/>
            <p:nvPr/>
          </p:nvSpPr>
          <p:spPr>
            <a:xfrm>
              <a:off x="0" y="0"/>
              <a:ext cx="660400" cy="330200"/>
            </a:xfrm>
            <a:custGeom>
              <a:avLst/>
              <a:gdLst/>
              <a:ahLst/>
              <a:cxnLst/>
              <a:rect l="l" t="t" r="r" b="b"/>
              <a:pathLst>
                <a:path w="660400" h="330200">
                  <a:moveTo>
                    <a:pt x="660400" y="330200"/>
                  </a:moveTo>
                  <a:cubicBezTo>
                    <a:pt x="660400" y="150345"/>
                    <a:pt x="510055" y="0"/>
                    <a:pt x="330200" y="0"/>
                  </a:cubicBezTo>
                  <a:cubicBezTo>
                    <a:pt x="150345" y="0"/>
                    <a:pt x="0" y="150345"/>
                    <a:pt x="0" y="330200"/>
                  </a:cubicBezTo>
                  <a:lnTo>
                    <a:pt x="183347" y="330200"/>
                  </a:lnTo>
                  <a:cubicBezTo>
                    <a:pt x="183347" y="250212"/>
                    <a:pt x="250212" y="183347"/>
                    <a:pt x="330200" y="183347"/>
                  </a:cubicBezTo>
                  <a:cubicBezTo>
                    <a:pt x="410188" y="183347"/>
                    <a:pt x="477053" y="250212"/>
                    <a:pt x="477053" y="330200"/>
                  </a:cubicBezTo>
                  <a:lnTo>
                    <a:pt x="660400" y="330200"/>
                  </a:lnTo>
                  <a:close/>
                </a:path>
              </a:pathLst>
            </a:custGeom>
            <a:solidFill>
              <a:srgbClr val="FFFFFF">
                <a:alpha val="11765"/>
              </a:srgbClr>
            </a:solidFill>
          </p:spPr>
          <p:txBody>
            <a:bodyPr/>
            <a:lstStyle/>
            <a:p>
              <a:endParaRPr lang="en-US"/>
            </a:p>
          </p:txBody>
        </p:sp>
        <p:sp>
          <p:nvSpPr>
            <p:cNvPr id="10" name="TextBox 10"/>
            <p:cNvSpPr txBox="1"/>
            <p:nvPr/>
          </p:nvSpPr>
          <p:spPr>
            <a:xfrm>
              <a:off x="127000" y="53975"/>
              <a:ext cx="406400" cy="136525"/>
            </a:xfrm>
            <a:prstGeom prst="rect">
              <a:avLst/>
            </a:prstGeom>
          </p:spPr>
          <p:txBody>
            <a:bodyPr lIns="50800" tIns="50800" rIns="50800" bIns="50800" rtlCol="0" anchor="ctr"/>
            <a:lstStyle/>
            <a:p>
              <a:pPr algn="ctr">
                <a:lnSpc>
                  <a:spcPts val="1540"/>
                </a:lnSpc>
              </a:pPr>
              <a:endParaRPr/>
            </a:p>
          </p:txBody>
        </p:sp>
      </p:gr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sp>
        <p:nvSpPr>
          <p:cNvPr id="6" name="TextBox 6"/>
          <p:cNvSpPr txBox="1"/>
          <p:nvPr/>
        </p:nvSpPr>
        <p:spPr>
          <a:xfrm>
            <a:off x="457200" y="1813555"/>
            <a:ext cx="17373600" cy="9035807"/>
          </a:xfrm>
          <a:prstGeom prst="rect">
            <a:avLst/>
          </a:prstGeom>
        </p:spPr>
        <p:txBody>
          <a:bodyPr wrap="square" lIns="0" tIns="0" rIns="0" bIns="0" rtlCol="0" anchor="t">
            <a:spAutoFit/>
          </a:bodyPr>
          <a:lstStyle/>
          <a:p>
            <a:pPr algn="l">
              <a:lnSpc>
                <a:spcPts val="3311"/>
              </a:lnSpc>
            </a:pPr>
            <a:endParaRPr lang="en-US" sz="2000" noProof="1"/>
          </a:p>
          <a:p>
            <a:pPr marL="818606" lvl="1" indent="-409303" algn="just">
              <a:lnSpc>
                <a:spcPts val="3311"/>
              </a:lnSpc>
              <a:buFont typeface="Arial"/>
              <a:buChar char="•"/>
            </a:pPr>
            <a:r>
              <a:rPr lang="en-US" sz="2000" b="1" spc="74" noProof="1">
                <a:solidFill>
                  <a:srgbClr val="FFFFFF"/>
                </a:solidFill>
                <a:latin typeface="Open Sauce Bold"/>
              </a:rPr>
              <a:t>Elevi conducători de biciclete si trotinete: 5 min.: </a:t>
            </a:r>
            <a:endParaRPr lang="en-US" sz="2000" spc="74" noProof="1">
              <a:solidFill>
                <a:srgbClr val="FFFFFF"/>
              </a:solidFill>
              <a:latin typeface="Open Sauce"/>
            </a:endParaRPr>
          </a:p>
          <a:p>
            <a:pPr algn="just">
              <a:lnSpc>
                <a:spcPts val="3311"/>
              </a:lnSpc>
            </a:pPr>
            <a:r>
              <a:rPr lang="en-US" sz="2000" spc="74" noProof="1">
                <a:solidFill>
                  <a:srgbClr val="FFFFFF"/>
                </a:solidFill>
                <a:latin typeface="Open Sauce"/>
              </a:rPr>
              <a:t>Crearea unui joc de atenție și perspicacitate folosind o recuzită rutieră - pe o masă sunt plasate: o cască de protecție, un buton de semnalizare pentru bicicletă, o oglindă laterală și o vestă reflectorizantă.</a:t>
            </a:r>
          </a:p>
          <a:p>
            <a:pPr algn="just">
              <a:lnSpc>
                <a:spcPts val="3311"/>
              </a:lnSpc>
            </a:pPr>
            <a:endParaRPr lang="en-US" sz="2000" spc="74" noProof="1">
              <a:solidFill>
                <a:srgbClr val="FFFFFF"/>
              </a:solidFill>
              <a:latin typeface="Open Sauce"/>
            </a:endParaRPr>
          </a:p>
          <a:p>
            <a:pPr algn="just">
              <a:lnSpc>
                <a:spcPts val="3311"/>
              </a:lnSpc>
            </a:pPr>
            <a:r>
              <a:rPr lang="en-US" sz="2000" spc="74" noProof="1">
                <a:solidFill>
                  <a:srgbClr val="FFFFFF"/>
                </a:solidFill>
                <a:latin typeface="Open Sauce"/>
              </a:rPr>
              <a:t>Într-o succesiune rapidă și imprevizibilă ca ordine, actorul dă „comenzi" unui copil din public care trebuie să le urmeze și să atingă obiectele sau să le folosească: „pune-ți casca", „uită-te în oglindă", „semnalizează la dreapta", „îmbracă vesta". Scopul este ca fiecare jucător să îndeplinească activitățile cerute de actor fără să încurce obiectele (din dorința de a fi cât mai rapid).</a:t>
            </a:r>
          </a:p>
          <a:p>
            <a:pPr algn="just">
              <a:lnSpc>
                <a:spcPts val="3311"/>
              </a:lnSpc>
            </a:pPr>
            <a:endParaRPr lang="en-US" sz="2000" spc="74" noProof="1">
              <a:solidFill>
                <a:srgbClr val="FFFFFF"/>
              </a:solidFill>
              <a:latin typeface="Open Sauce"/>
            </a:endParaRPr>
          </a:p>
          <a:p>
            <a:pPr algn="just">
              <a:lnSpc>
                <a:spcPts val="3311"/>
              </a:lnSpc>
            </a:pPr>
            <a:endParaRPr lang="en-US" sz="2000" spc="74" noProof="1">
              <a:solidFill>
                <a:srgbClr val="FFFFFF"/>
              </a:solidFill>
              <a:latin typeface="Open Sauce"/>
            </a:endParaRPr>
          </a:p>
          <a:p>
            <a:pPr marL="818606" lvl="1" indent="-409303" algn="just">
              <a:lnSpc>
                <a:spcPts val="3311"/>
              </a:lnSpc>
              <a:buFont typeface="Arial"/>
              <a:buChar char="•"/>
            </a:pPr>
            <a:r>
              <a:rPr lang="en-US" sz="2000" b="1" spc="74" noProof="1">
                <a:solidFill>
                  <a:srgbClr val="FFFFFF"/>
                </a:solidFill>
                <a:latin typeface="Open Sauce Bold"/>
              </a:rPr>
              <a:t>Distrageri de atenție: 15 min </a:t>
            </a:r>
          </a:p>
          <a:p>
            <a:pPr algn="just">
              <a:lnSpc>
                <a:spcPts val="3311"/>
              </a:lnSpc>
            </a:pPr>
            <a:r>
              <a:rPr lang="en-US" sz="2000" spc="74" noProof="1">
                <a:solidFill>
                  <a:srgbClr val="FFFFFF"/>
                </a:solidFill>
                <a:latin typeface="Open Sauce"/>
              </a:rPr>
              <a:t>Fiecare copil vine în scenă să joace la device-ul batak și apasă cât mai rapid pe butoanele luminoase ale panoului pe măsură ce acestea se aprind în mod aleatoriu. În prima rundă, copilul este lăsat să joace fără distrageri.</a:t>
            </a:r>
          </a:p>
          <a:p>
            <a:pPr algn="just">
              <a:lnSpc>
                <a:spcPts val="3311"/>
              </a:lnSpc>
            </a:pPr>
            <a:endParaRPr lang="en-US" sz="2000" spc="74" noProof="1">
              <a:solidFill>
                <a:srgbClr val="FFFFFF"/>
              </a:solidFill>
              <a:latin typeface="Open Sauce"/>
            </a:endParaRPr>
          </a:p>
          <a:p>
            <a:pPr algn="just">
              <a:lnSpc>
                <a:spcPts val="3311"/>
              </a:lnSpc>
            </a:pPr>
            <a:r>
              <a:rPr lang="en-US" sz="2000" spc="74" noProof="1">
                <a:solidFill>
                  <a:srgbClr val="FFFFFF"/>
                </a:solidFill>
                <a:latin typeface="Open Sauce"/>
              </a:rPr>
              <a:t>În runda a doua, în timp ce el apasă pe butoane, actorul îi pune în față o jucărie luminoasă, apoi îi arată ceva pe telefon, îl ține de vorbă etc. Scorul său scade dramatic din cauza distragerilor, lucru pe care îl văd toți participanții.</a:t>
            </a:r>
          </a:p>
          <a:p>
            <a:pPr algn="just">
              <a:lnSpc>
                <a:spcPts val="3311"/>
              </a:lnSpc>
            </a:pPr>
            <a:r>
              <a:rPr lang="en-US" sz="2000" spc="74" noProof="1">
                <a:solidFill>
                  <a:srgbClr val="FFFFFF"/>
                </a:solidFill>
                <a:latin typeface="Open Sauce"/>
              </a:rPr>
              <a:t>La sfârșit, actorul le povestește morala: ai nevoie atenție ca să fii în siguranță pe drum și trebuie să ai zero distrageri.</a:t>
            </a:r>
          </a:p>
          <a:p>
            <a:pPr algn="l">
              <a:lnSpc>
                <a:spcPts val="5519"/>
              </a:lnSpc>
            </a:pPr>
            <a:endParaRPr lang="en-US" sz="2000" spc="86" noProof="1">
              <a:solidFill>
                <a:srgbClr val="FFFFFF"/>
              </a:solidFill>
              <a:latin typeface="Open Sauce"/>
              <a:ea typeface="Open Sauce"/>
              <a:cs typeface="Open Sauce"/>
              <a:sym typeface="Open Sauce"/>
            </a:endParaRPr>
          </a:p>
          <a:p>
            <a:pPr marL="1364339" lvl="1" indent="-682170" algn="l">
              <a:lnSpc>
                <a:spcPts val="4799"/>
              </a:lnSpc>
            </a:pPr>
            <a:endParaRPr lang="en-US" sz="2000" spc="86" noProof="1">
              <a:solidFill>
                <a:srgbClr val="FFFFFF"/>
              </a:solidFill>
              <a:latin typeface="Open Sauce"/>
              <a:ea typeface="Open Sauce"/>
              <a:cs typeface="Open Sauce"/>
              <a:sym typeface="Open Sauce"/>
            </a:endParaRPr>
          </a:p>
          <a:p>
            <a:pPr marL="1364339" lvl="1" indent="-682170" algn="l">
              <a:lnSpc>
                <a:spcPts val="4799"/>
              </a:lnSpc>
            </a:pPr>
            <a:endParaRPr lang="en-US" sz="2000" spc="86" noProof="1">
              <a:solidFill>
                <a:srgbClr val="FFFFFF"/>
              </a:solidFill>
              <a:latin typeface="Open Sauce"/>
              <a:ea typeface="Open Sauce"/>
              <a:cs typeface="Open Sauce"/>
              <a:sym typeface="Open Sauce"/>
            </a:endParaRPr>
          </a:p>
        </p:txBody>
      </p:sp>
      <p:grpSp>
        <p:nvGrpSpPr>
          <p:cNvPr id="7" name="Group 7"/>
          <p:cNvGrpSpPr/>
          <p:nvPr/>
        </p:nvGrpSpPr>
        <p:grpSpPr>
          <a:xfrm>
            <a:off x="0" y="0"/>
            <a:ext cx="18288000" cy="1813560"/>
            <a:chOff x="0" y="0"/>
            <a:chExt cx="24384000" cy="2418080"/>
          </a:xfrm>
        </p:grpSpPr>
        <p:sp>
          <p:nvSpPr>
            <p:cNvPr id="8" name="Freeform 8"/>
            <p:cNvSpPr/>
            <p:nvPr/>
          </p:nvSpPr>
          <p:spPr>
            <a:xfrm>
              <a:off x="0" y="0"/>
              <a:ext cx="24383994" cy="2418073"/>
            </a:xfrm>
            <a:custGeom>
              <a:avLst/>
              <a:gdLst/>
              <a:ahLst/>
              <a:cxnLst/>
              <a:rect l="l" t="t" r="r" b="b"/>
              <a:pathLst>
                <a:path w="24383994" h="2418073">
                  <a:moveTo>
                    <a:pt x="0" y="0"/>
                  </a:moveTo>
                  <a:lnTo>
                    <a:pt x="24383994" y="0"/>
                  </a:lnTo>
                  <a:lnTo>
                    <a:pt x="24383994" y="2418073"/>
                  </a:lnTo>
                  <a:lnTo>
                    <a:pt x="0" y="2418073"/>
                  </a:lnTo>
                  <a:close/>
                </a:path>
              </a:pathLst>
            </a:custGeom>
            <a:gradFill rotWithShape="1">
              <a:gsLst>
                <a:gs pos="0">
                  <a:srgbClr val="4382C9">
                    <a:alpha val="100000"/>
                  </a:srgbClr>
                </a:gs>
                <a:gs pos="100000">
                  <a:srgbClr val="83ACD0">
                    <a:alpha val="100000"/>
                  </a:srgbClr>
                </a:gs>
              </a:gsLst>
              <a:lin ang="5400000"/>
            </a:gradFill>
          </p:spPr>
          <p:txBody>
            <a:bodyPr/>
            <a:lstStyle/>
            <a:p>
              <a:endParaRPr lang="en-US"/>
            </a:p>
          </p:txBody>
        </p:sp>
        <p:sp>
          <p:nvSpPr>
            <p:cNvPr id="9" name="TextBox 9"/>
            <p:cNvSpPr txBox="1"/>
            <p:nvPr/>
          </p:nvSpPr>
          <p:spPr>
            <a:xfrm>
              <a:off x="0" y="-161925"/>
              <a:ext cx="24384000" cy="2580005"/>
            </a:xfrm>
            <a:prstGeom prst="rect">
              <a:avLst/>
            </a:prstGeom>
          </p:spPr>
          <p:txBody>
            <a:bodyPr lIns="0" tIns="0" rIns="0" bIns="0" rtlCol="0" anchor="b"/>
            <a:lstStyle/>
            <a:p>
              <a:pPr algn="ctr">
                <a:lnSpc>
                  <a:spcPts val="5759"/>
                </a:lnSpc>
              </a:pPr>
              <a:r>
                <a:rPr lang="en-US" sz="4800" b="1" spc="124" dirty="0">
                  <a:solidFill>
                    <a:srgbClr val="FFFFFF"/>
                  </a:solidFill>
                  <a:latin typeface="29LT Bukra Semi Wide Bold"/>
                  <a:ea typeface="29LT Bukra Semi Wide Bold"/>
                  <a:cs typeface="29LT Bukra Semi Wide Bold"/>
                  <a:sym typeface="29LT Bukra Semi Wide Bold"/>
                </a:rPr>
                <a:t>DESFĂȘURARĂTOR - WORKSHOP ELEVI CLS. I-IV </a:t>
              </a:r>
            </a:p>
            <a:p>
              <a:pPr algn="ctr">
                <a:lnSpc>
                  <a:spcPts val="5759"/>
                </a:lnSpc>
              </a:pPr>
              <a:r>
                <a:rPr lang="en-US" sz="4800" b="1" spc="-139" dirty="0">
                  <a:solidFill>
                    <a:srgbClr val="5A90CB"/>
                  </a:solidFill>
                  <a:latin typeface="29LT Bukra Semi Wide Bold"/>
                  <a:ea typeface="29LT Bukra Semi Wide Bold"/>
                  <a:cs typeface="29LT Bukra Semi Wide Bold"/>
                  <a:sym typeface="29LT Bukra Semi Wide Bold"/>
                </a:rPr>
                <a:t>A DOUA PARTE </a:t>
              </a:r>
            </a:p>
          </p:txBody>
        </p:sp>
      </p:gr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4712734" y="10132647"/>
            <a:ext cx="1787404" cy="154200"/>
            <a:chOff x="0" y="0"/>
            <a:chExt cx="2383206" cy="205600"/>
          </a:xfrm>
        </p:grpSpPr>
        <p:sp>
          <p:nvSpPr>
            <p:cNvPr id="3" name="Freeform 3"/>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6500624" y="10132647"/>
            <a:ext cx="1787404" cy="154200"/>
            <a:chOff x="0" y="0"/>
            <a:chExt cx="2383206" cy="205600"/>
          </a:xfrm>
        </p:grpSpPr>
        <p:sp>
          <p:nvSpPr>
            <p:cNvPr id="5" name="Freeform 5"/>
            <p:cNvSpPr/>
            <p:nvPr/>
          </p:nvSpPr>
          <p:spPr>
            <a:xfrm>
              <a:off x="0" y="0"/>
              <a:ext cx="2383155" cy="205613"/>
            </a:xfrm>
            <a:custGeom>
              <a:avLst/>
              <a:gdLst/>
              <a:ahLst/>
              <a:cxnLst/>
              <a:rect l="l" t="t" r="r" b="b"/>
              <a:pathLst>
                <a:path w="2383155" h="205613">
                  <a:moveTo>
                    <a:pt x="0" y="0"/>
                  </a:moveTo>
                  <a:lnTo>
                    <a:pt x="2383155" y="0"/>
                  </a:lnTo>
                  <a:lnTo>
                    <a:pt x="2383155" y="205613"/>
                  </a:lnTo>
                  <a:lnTo>
                    <a:pt x="0" y="205613"/>
                  </a:lnTo>
                  <a:close/>
                </a:path>
              </a:pathLst>
            </a:custGeom>
            <a:solidFill>
              <a:srgbClr val="FFFFFF"/>
            </a:solidFill>
          </p:spPr>
          <p:txBody>
            <a:bodyPr/>
            <a:lstStyle/>
            <a:p>
              <a:endParaRPr lang="en-US"/>
            </a:p>
          </p:txBody>
        </p:sp>
      </p:grpSp>
      <p:sp>
        <p:nvSpPr>
          <p:cNvPr id="6" name="TextBox 6"/>
          <p:cNvSpPr txBox="1"/>
          <p:nvPr/>
        </p:nvSpPr>
        <p:spPr>
          <a:xfrm>
            <a:off x="490224" y="2440127"/>
            <a:ext cx="17449800" cy="5304016"/>
          </a:xfrm>
          <a:prstGeom prst="rect">
            <a:avLst/>
          </a:prstGeom>
        </p:spPr>
        <p:txBody>
          <a:bodyPr wrap="square" lIns="0" tIns="0" rIns="0" bIns="0" rtlCol="0" anchor="t">
            <a:spAutoFit/>
          </a:bodyPr>
          <a:lstStyle/>
          <a:p>
            <a:pPr marL="518160" lvl="1" indent="-259080" algn="just">
              <a:lnSpc>
                <a:spcPts val="3528"/>
              </a:lnSpc>
              <a:buFont typeface="Arial"/>
              <a:buChar char="•"/>
            </a:pPr>
            <a:r>
              <a:rPr lang="en-US" sz="2000" b="1" spc="86" noProof="1">
                <a:solidFill>
                  <a:srgbClr val="FFFFFF"/>
                </a:solidFill>
                <a:latin typeface="Open Sauce Bold"/>
                <a:ea typeface="Open Sauce Bold"/>
                <a:cs typeface="Open Sauce Bold"/>
                <a:sym typeface="Open Sauce Bold"/>
              </a:rPr>
              <a:t>ÎNCHEIERE: 5 MIN</a:t>
            </a:r>
          </a:p>
          <a:p>
            <a:pPr algn="just">
              <a:lnSpc>
                <a:spcPts val="3528"/>
              </a:lnSpc>
            </a:pPr>
            <a:endParaRPr lang="en-US" sz="2000" b="1" spc="86" noProof="1">
              <a:solidFill>
                <a:srgbClr val="FFFFFF"/>
              </a:solidFill>
              <a:latin typeface="Open Sauce Bold"/>
              <a:ea typeface="Open Sauce Bold"/>
              <a:cs typeface="Open Sauce Bold"/>
              <a:sym typeface="Open Sauce Bold"/>
            </a:endParaRPr>
          </a:p>
          <a:p>
            <a:pPr algn="just">
              <a:lnSpc>
                <a:spcPts val="3528"/>
              </a:lnSpc>
            </a:pPr>
            <a:r>
              <a:rPr lang="en-US" sz="2000" spc="86" noProof="1">
                <a:solidFill>
                  <a:srgbClr val="FFFFFF"/>
                </a:solidFill>
                <a:latin typeface="Open Sauce"/>
                <a:ea typeface="Open Sauce"/>
                <a:cs typeface="Open Sauce"/>
                <a:sym typeface="Open Sauce"/>
              </a:rPr>
              <a:t>„Vocea lui Lasă-Că" e învinsă definitiv, iar copiii primesc câte un kit de campanie devenind mici ambasadori ai acesteia.</a:t>
            </a:r>
          </a:p>
          <a:p>
            <a:pPr algn="just">
              <a:lnSpc>
                <a:spcPts val="3528"/>
              </a:lnSpc>
            </a:pPr>
            <a:endParaRPr lang="en-US" sz="2000" spc="86" noProof="1">
              <a:solidFill>
                <a:srgbClr val="FFFFFF"/>
              </a:solidFill>
              <a:latin typeface="Open Sauce"/>
              <a:ea typeface="Open Sauce"/>
              <a:cs typeface="Open Sauce"/>
              <a:sym typeface="Open Sauce"/>
            </a:endParaRPr>
          </a:p>
          <a:p>
            <a:pPr algn="just">
              <a:lnSpc>
                <a:spcPts val="3528"/>
              </a:lnSpc>
            </a:pPr>
            <a:r>
              <a:rPr lang="en-US" sz="2000" spc="86" noProof="1">
                <a:solidFill>
                  <a:srgbClr val="FFFFFF"/>
                </a:solidFill>
                <a:latin typeface="Open Sauce"/>
                <a:ea typeface="Open Sauce"/>
                <a:cs typeface="Open Sauce"/>
                <a:sym typeface="Open Sauce"/>
              </a:rPr>
              <a:t>Actorul le lansează provocarea să elimine scuzele de tipul „lasă că” din vocabularul și comportamentul lor și să le semnaleze de fiecare dată celor din jur (familie, colegi, prieteni) când aceștia o folosesc.</a:t>
            </a:r>
          </a:p>
          <a:p>
            <a:pPr algn="just">
              <a:lnSpc>
                <a:spcPts val="3528"/>
              </a:lnSpc>
            </a:pPr>
            <a:endParaRPr lang="en-US" sz="2000" spc="86" noProof="1">
              <a:solidFill>
                <a:srgbClr val="FFFFFF"/>
              </a:solidFill>
              <a:latin typeface="Open Sauce"/>
              <a:ea typeface="Open Sauce"/>
              <a:cs typeface="Open Sauce"/>
              <a:sym typeface="Open Sauce"/>
            </a:endParaRPr>
          </a:p>
          <a:p>
            <a:pPr algn="just">
              <a:lnSpc>
                <a:spcPts val="3528"/>
              </a:lnSpc>
            </a:pPr>
            <a:r>
              <a:rPr lang="en-US" sz="2000" spc="86" noProof="1">
                <a:solidFill>
                  <a:srgbClr val="FFFFFF"/>
                </a:solidFill>
                <a:latin typeface="Open Sauce"/>
                <a:ea typeface="Open Sauce"/>
                <a:cs typeface="Open Sauce"/>
                <a:sym typeface="Open Sauce"/>
              </a:rPr>
              <a:t>La sfârșit, actorul strânge copiii în jurul scenei și pot face o poză de grup ținând brațele încrucișate în X - gestul ZERO SCUZE, iar asistenții ajută să împartă kiturile.</a:t>
            </a:r>
          </a:p>
          <a:p>
            <a:pPr algn="just">
              <a:lnSpc>
                <a:spcPts val="2879"/>
              </a:lnSpc>
            </a:pPr>
            <a:endParaRPr lang="en-US" sz="2000" spc="86" noProof="1">
              <a:solidFill>
                <a:srgbClr val="FFFFFF"/>
              </a:solidFill>
              <a:latin typeface="Open Sauce"/>
              <a:ea typeface="Open Sauce"/>
              <a:cs typeface="Open Sauce"/>
              <a:sym typeface="Open Sauce"/>
            </a:endParaRPr>
          </a:p>
          <a:p>
            <a:pPr marL="818606" lvl="1" indent="-409303" algn="just">
              <a:lnSpc>
                <a:spcPts val="2879"/>
              </a:lnSpc>
            </a:pPr>
            <a:endParaRPr lang="en-US" sz="2000" spc="86" noProof="1">
              <a:solidFill>
                <a:srgbClr val="FFFFFF"/>
              </a:solidFill>
              <a:latin typeface="Open Sauce"/>
              <a:ea typeface="Open Sauce"/>
              <a:cs typeface="Open Sauce"/>
              <a:sym typeface="Open Sauce"/>
            </a:endParaRPr>
          </a:p>
          <a:p>
            <a:pPr marL="1364339" lvl="1" indent="-682170" algn="just">
              <a:lnSpc>
                <a:spcPts val="4799"/>
              </a:lnSpc>
            </a:pPr>
            <a:endParaRPr lang="en-US" sz="2000" spc="86" noProof="1">
              <a:solidFill>
                <a:srgbClr val="FFFFFF"/>
              </a:solidFill>
              <a:latin typeface="Open Sauce"/>
              <a:ea typeface="Open Sauce"/>
              <a:cs typeface="Open Sauce"/>
              <a:sym typeface="Open Sauce"/>
            </a:endParaRPr>
          </a:p>
        </p:txBody>
      </p:sp>
      <p:grpSp>
        <p:nvGrpSpPr>
          <p:cNvPr id="7" name="Group 7"/>
          <p:cNvGrpSpPr/>
          <p:nvPr/>
        </p:nvGrpSpPr>
        <p:grpSpPr>
          <a:xfrm>
            <a:off x="0" y="0"/>
            <a:ext cx="18288000" cy="1813560"/>
            <a:chOff x="0" y="0"/>
            <a:chExt cx="24384000" cy="2418080"/>
          </a:xfrm>
        </p:grpSpPr>
        <p:sp>
          <p:nvSpPr>
            <p:cNvPr id="8" name="Freeform 8"/>
            <p:cNvSpPr/>
            <p:nvPr/>
          </p:nvSpPr>
          <p:spPr>
            <a:xfrm>
              <a:off x="0" y="0"/>
              <a:ext cx="24383994" cy="2418073"/>
            </a:xfrm>
            <a:custGeom>
              <a:avLst/>
              <a:gdLst/>
              <a:ahLst/>
              <a:cxnLst/>
              <a:rect l="l" t="t" r="r" b="b"/>
              <a:pathLst>
                <a:path w="24383994" h="2418073">
                  <a:moveTo>
                    <a:pt x="0" y="0"/>
                  </a:moveTo>
                  <a:lnTo>
                    <a:pt x="24383994" y="0"/>
                  </a:lnTo>
                  <a:lnTo>
                    <a:pt x="24383994" y="2418073"/>
                  </a:lnTo>
                  <a:lnTo>
                    <a:pt x="0" y="2418073"/>
                  </a:lnTo>
                  <a:close/>
                </a:path>
              </a:pathLst>
            </a:custGeom>
            <a:gradFill rotWithShape="1">
              <a:gsLst>
                <a:gs pos="0">
                  <a:srgbClr val="4382C9">
                    <a:alpha val="100000"/>
                  </a:srgbClr>
                </a:gs>
                <a:gs pos="100000">
                  <a:srgbClr val="83ACD0">
                    <a:alpha val="100000"/>
                  </a:srgbClr>
                </a:gs>
              </a:gsLst>
              <a:lin ang="5400000"/>
            </a:gradFill>
          </p:spPr>
          <p:txBody>
            <a:bodyPr/>
            <a:lstStyle/>
            <a:p>
              <a:endParaRPr lang="en-US"/>
            </a:p>
          </p:txBody>
        </p:sp>
        <p:sp>
          <p:nvSpPr>
            <p:cNvPr id="9" name="TextBox 9"/>
            <p:cNvSpPr txBox="1"/>
            <p:nvPr/>
          </p:nvSpPr>
          <p:spPr>
            <a:xfrm>
              <a:off x="0" y="-161925"/>
              <a:ext cx="24384000" cy="2580005"/>
            </a:xfrm>
            <a:prstGeom prst="rect">
              <a:avLst/>
            </a:prstGeom>
          </p:spPr>
          <p:txBody>
            <a:bodyPr lIns="0" tIns="0" rIns="0" bIns="0" rtlCol="0" anchor="b"/>
            <a:lstStyle/>
            <a:p>
              <a:pPr algn="ctr">
                <a:lnSpc>
                  <a:spcPts val="5759"/>
                </a:lnSpc>
              </a:pPr>
              <a:r>
                <a:rPr lang="en-US" sz="4800" b="1" spc="124" dirty="0">
                  <a:solidFill>
                    <a:srgbClr val="FFFFFF"/>
                  </a:solidFill>
                  <a:latin typeface="29LT Bukra Semi Wide Bold"/>
                  <a:ea typeface="29LT Bukra Semi Wide Bold"/>
                  <a:cs typeface="29LT Bukra Semi Wide Bold"/>
                  <a:sym typeface="29LT Bukra Semi Wide Bold"/>
                </a:rPr>
                <a:t>DESFĂȘURARĂTOR - WORKSHOP ELEVI CLS. I-IV </a:t>
              </a:r>
            </a:p>
            <a:p>
              <a:pPr algn="ctr">
                <a:lnSpc>
                  <a:spcPts val="5759"/>
                </a:lnSpc>
              </a:pPr>
              <a:r>
                <a:rPr lang="en-US" sz="4800" b="1" spc="-139" dirty="0">
                  <a:solidFill>
                    <a:srgbClr val="5A90CB"/>
                  </a:solidFill>
                  <a:latin typeface="29LT Bukra Semi Wide Bold"/>
                  <a:ea typeface="29LT Bukra Semi Wide Bold"/>
                  <a:cs typeface="29LT Bukra Semi Wide Bold"/>
                  <a:sym typeface="29LT Bukra Semi Wide Bold"/>
                </a:rPr>
                <a:t>PARTEA A TREIA</a:t>
              </a:r>
            </a:p>
          </p:txBody>
        </p:sp>
      </p:grpSp>
      <p:grpSp>
        <p:nvGrpSpPr>
          <p:cNvPr id="10" name="Group 10"/>
          <p:cNvGrpSpPr/>
          <p:nvPr/>
        </p:nvGrpSpPr>
        <p:grpSpPr>
          <a:xfrm>
            <a:off x="4841199" y="6605606"/>
            <a:ext cx="8747850" cy="4373925"/>
            <a:chOff x="0" y="0"/>
            <a:chExt cx="660400" cy="330200"/>
          </a:xfrm>
        </p:grpSpPr>
        <p:sp>
          <p:nvSpPr>
            <p:cNvPr id="11" name="Freeform 11"/>
            <p:cNvSpPr/>
            <p:nvPr/>
          </p:nvSpPr>
          <p:spPr>
            <a:xfrm>
              <a:off x="0" y="0"/>
              <a:ext cx="660400" cy="330200"/>
            </a:xfrm>
            <a:custGeom>
              <a:avLst/>
              <a:gdLst/>
              <a:ahLst/>
              <a:cxnLst/>
              <a:rect l="l" t="t" r="r" b="b"/>
              <a:pathLst>
                <a:path w="660400" h="330200">
                  <a:moveTo>
                    <a:pt x="660400" y="330200"/>
                  </a:moveTo>
                  <a:cubicBezTo>
                    <a:pt x="660400" y="150345"/>
                    <a:pt x="510055" y="0"/>
                    <a:pt x="330200" y="0"/>
                  </a:cubicBezTo>
                  <a:cubicBezTo>
                    <a:pt x="150345" y="0"/>
                    <a:pt x="0" y="150345"/>
                    <a:pt x="0" y="330200"/>
                  </a:cubicBezTo>
                  <a:lnTo>
                    <a:pt x="183347" y="330200"/>
                  </a:lnTo>
                  <a:cubicBezTo>
                    <a:pt x="183347" y="250212"/>
                    <a:pt x="250212" y="183347"/>
                    <a:pt x="330200" y="183347"/>
                  </a:cubicBezTo>
                  <a:cubicBezTo>
                    <a:pt x="410188" y="183347"/>
                    <a:pt x="477053" y="250212"/>
                    <a:pt x="477053" y="330200"/>
                  </a:cubicBezTo>
                  <a:lnTo>
                    <a:pt x="660400" y="330200"/>
                  </a:lnTo>
                  <a:close/>
                </a:path>
              </a:pathLst>
            </a:custGeom>
            <a:solidFill>
              <a:srgbClr val="FFFFFF">
                <a:alpha val="6667"/>
              </a:srgbClr>
            </a:solidFill>
          </p:spPr>
          <p:txBody>
            <a:bodyPr/>
            <a:lstStyle/>
            <a:p>
              <a:endParaRPr lang="en-US"/>
            </a:p>
          </p:txBody>
        </p:sp>
        <p:sp>
          <p:nvSpPr>
            <p:cNvPr id="12" name="TextBox 12"/>
            <p:cNvSpPr txBox="1"/>
            <p:nvPr/>
          </p:nvSpPr>
          <p:spPr>
            <a:xfrm>
              <a:off x="127000" y="53975"/>
              <a:ext cx="406400" cy="136525"/>
            </a:xfrm>
            <a:prstGeom prst="rect">
              <a:avLst/>
            </a:prstGeom>
          </p:spPr>
          <p:txBody>
            <a:bodyPr lIns="50800" tIns="50800" rIns="50800" bIns="50800" rtlCol="0" anchor="ctr"/>
            <a:lstStyle/>
            <a:p>
              <a:pPr algn="ctr">
                <a:lnSpc>
                  <a:spcPts val="1540"/>
                </a:lnSpc>
              </a:pPr>
              <a:endParaRPr/>
            </a:p>
          </p:txBody>
        </p:sp>
      </p:grpSp>
    </p:spTree>
  </p:cSld>
  <p:clrMapOvr>
    <a:masterClrMapping/>
  </p:clrMapOvr>
  <p:transition>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1">
          <a:gsLst>
            <a:gs pos="0">
              <a:srgbClr val="4382C9">
                <a:alpha val="100000"/>
              </a:srgbClr>
            </a:gs>
            <a:gs pos="100000">
              <a:srgbClr val="83ACD0">
                <a:alpha val="100000"/>
              </a:srgbClr>
            </a:gs>
          </a:gsLst>
          <a:lin ang="5400000"/>
        </a:gradFill>
        <a:effectLst/>
      </p:bgPr>
    </p:bg>
    <p:spTree>
      <p:nvGrpSpPr>
        <p:cNvPr id="1" name=""/>
        <p:cNvGrpSpPr/>
        <p:nvPr/>
      </p:nvGrpSpPr>
      <p:grpSpPr>
        <a:xfrm>
          <a:off x="0" y="0"/>
          <a:ext cx="0" cy="0"/>
          <a:chOff x="0" y="0"/>
          <a:chExt cx="0" cy="0"/>
        </a:xfrm>
      </p:grpSpPr>
      <p:grpSp>
        <p:nvGrpSpPr>
          <p:cNvPr id="2" name="Group 2"/>
          <p:cNvGrpSpPr/>
          <p:nvPr/>
        </p:nvGrpSpPr>
        <p:grpSpPr>
          <a:xfrm>
            <a:off x="11876494" y="5066328"/>
            <a:ext cx="1443599" cy="154200"/>
            <a:chOff x="0" y="0"/>
            <a:chExt cx="1924799" cy="205600"/>
          </a:xfrm>
        </p:grpSpPr>
        <p:sp>
          <p:nvSpPr>
            <p:cNvPr id="3" name="Freeform 3"/>
            <p:cNvSpPr/>
            <p:nvPr/>
          </p:nvSpPr>
          <p:spPr>
            <a:xfrm>
              <a:off x="0" y="0"/>
              <a:ext cx="1924812" cy="205613"/>
            </a:xfrm>
            <a:custGeom>
              <a:avLst/>
              <a:gdLst/>
              <a:ahLst/>
              <a:cxnLst/>
              <a:rect l="l" t="t" r="r" b="b"/>
              <a:pathLst>
                <a:path w="1924812" h="205613">
                  <a:moveTo>
                    <a:pt x="0" y="0"/>
                  </a:moveTo>
                  <a:lnTo>
                    <a:pt x="1924812" y="0"/>
                  </a:lnTo>
                  <a:lnTo>
                    <a:pt x="1924812" y="205613"/>
                  </a:lnTo>
                  <a:lnTo>
                    <a:pt x="0" y="205613"/>
                  </a:lnTo>
                  <a:close/>
                </a:path>
              </a:pathLst>
            </a:custGeom>
            <a:solidFill>
              <a:srgbClr val="FFFFFF"/>
            </a:solidFill>
          </p:spPr>
          <p:txBody>
            <a:bodyPr/>
            <a:lstStyle/>
            <a:p>
              <a:endParaRPr lang="en-US"/>
            </a:p>
          </p:txBody>
        </p:sp>
      </p:grpSp>
      <p:grpSp>
        <p:nvGrpSpPr>
          <p:cNvPr id="4" name="Group 4"/>
          <p:cNvGrpSpPr/>
          <p:nvPr/>
        </p:nvGrpSpPr>
        <p:grpSpPr>
          <a:xfrm>
            <a:off x="13319722" y="5066328"/>
            <a:ext cx="1443599" cy="154200"/>
            <a:chOff x="0" y="0"/>
            <a:chExt cx="1924799" cy="205600"/>
          </a:xfrm>
        </p:grpSpPr>
        <p:sp>
          <p:nvSpPr>
            <p:cNvPr id="5" name="Freeform 5"/>
            <p:cNvSpPr/>
            <p:nvPr/>
          </p:nvSpPr>
          <p:spPr>
            <a:xfrm>
              <a:off x="0" y="0"/>
              <a:ext cx="1924812" cy="205613"/>
            </a:xfrm>
            <a:custGeom>
              <a:avLst/>
              <a:gdLst/>
              <a:ahLst/>
              <a:cxnLst/>
              <a:rect l="l" t="t" r="r" b="b"/>
              <a:pathLst>
                <a:path w="1924812" h="205613">
                  <a:moveTo>
                    <a:pt x="0" y="0"/>
                  </a:moveTo>
                  <a:lnTo>
                    <a:pt x="1924812" y="0"/>
                  </a:lnTo>
                  <a:lnTo>
                    <a:pt x="1924812" y="205613"/>
                  </a:lnTo>
                  <a:lnTo>
                    <a:pt x="0" y="205613"/>
                  </a:lnTo>
                  <a:close/>
                </a:path>
              </a:pathLst>
            </a:custGeom>
            <a:solidFill>
              <a:srgbClr val="78A4D1"/>
            </a:solidFill>
          </p:spPr>
          <p:txBody>
            <a:bodyPr/>
            <a:lstStyle/>
            <a:p>
              <a:endParaRPr lang="en-US"/>
            </a:p>
          </p:txBody>
        </p:sp>
      </p:grpSp>
      <p:grpSp>
        <p:nvGrpSpPr>
          <p:cNvPr id="6" name="Group 6"/>
          <p:cNvGrpSpPr/>
          <p:nvPr/>
        </p:nvGrpSpPr>
        <p:grpSpPr>
          <a:xfrm>
            <a:off x="-25403" y="5066328"/>
            <a:ext cx="1443599" cy="154200"/>
            <a:chOff x="0" y="0"/>
            <a:chExt cx="1924799" cy="205600"/>
          </a:xfrm>
        </p:grpSpPr>
        <p:sp>
          <p:nvSpPr>
            <p:cNvPr id="7" name="Freeform 7"/>
            <p:cNvSpPr/>
            <p:nvPr/>
          </p:nvSpPr>
          <p:spPr>
            <a:xfrm>
              <a:off x="0" y="0"/>
              <a:ext cx="1924812" cy="205613"/>
            </a:xfrm>
            <a:custGeom>
              <a:avLst/>
              <a:gdLst/>
              <a:ahLst/>
              <a:cxnLst/>
              <a:rect l="l" t="t" r="r" b="b"/>
              <a:pathLst>
                <a:path w="1924812" h="205613">
                  <a:moveTo>
                    <a:pt x="0" y="0"/>
                  </a:moveTo>
                  <a:lnTo>
                    <a:pt x="1924812" y="0"/>
                  </a:lnTo>
                  <a:lnTo>
                    <a:pt x="1924812" y="205613"/>
                  </a:lnTo>
                  <a:lnTo>
                    <a:pt x="0" y="205613"/>
                  </a:lnTo>
                  <a:close/>
                </a:path>
              </a:pathLst>
            </a:custGeom>
            <a:solidFill>
              <a:srgbClr val="FFFFFF"/>
            </a:solidFill>
          </p:spPr>
          <p:txBody>
            <a:bodyPr/>
            <a:lstStyle/>
            <a:p>
              <a:endParaRPr lang="en-US"/>
            </a:p>
          </p:txBody>
        </p:sp>
      </p:grpSp>
      <p:grpSp>
        <p:nvGrpSpPr>
          <p:cNvPr id="8" name="Group 8"/>
          <p:cNvGrpSpPr/>
          <p:nvPr/>
        </p:nvGrpSpPr>
        <p:grpSpPr>
          <a:xfrm>
            <a:off x="1442847" y="5066328"/>
            <a:ext cx="10433399" cy="154200"/>
            <a:chOff x="0" y="0"/>
            <a:chExt cx="13911199" cy="205600"/>
          </a:xfrm>
        </p:grpSpPr>
        <p:sp>
          <p:nvSpPr>
            <p:cNvPr id="9" name="Freeform 9"/>
            <p:cNvSpPr/>
            <p:nvPr/>
          </p:nvSpPr>
          <p:spPr>
            <a:xfrm>
              <a:off x="0" y="0"/>
              <a:ext cx="13911199" cy="205613"/>
            </a:xfrm>
            <a:custGeom>
              <a:avLst/>
              <a:gdLst/>
              <a:ahLst/>
              <a:cxnLst/>
              <a:rect l="l" t="t" r="r" b="b"/>
              <a:pathLst>
                <a:path w="13911199" h="205613">
                  <a:moveTo>
                    <a:pt x="0" y="0"/>
                  </a:moveTo>
                  <a:lnTo>
                    <a:pt x="13911199" y="0"/>
                  </a:lnTo>
                  <a:lnTo>
                    <a:pt x="13911199" y="205613"/>
                  </a:lnTo>
                  <a:lnTo>
                    <a:pt x="0" y="205613"/>
                  </a:lnTo>
                  <a:close/>
                </a:path>
              </a:pathLst>
            </a:custGeom>
            <a:solidFill>
              <a:srgbClr val="FFFFFF"/>
            </a:solidFill>
          </p:spPr>
          <p:txBody>
            <a:bodyPr/>
            <a:lstStyle/>
            <a:p>
              <a:endParaRPr lang="en-US"/>
            </a:p>
          </p:txBody>
        </p:sp>
      </p:grpSp>
      <p:sp>
        <p:nvSpPr>
          <p:cNvPr id="10" name="Freeform 10"/>
          <p:cNvSpPr/>
          <p:nvPr/>
        </p:nvSpPr>
        <p:spPr>
          <a:xfrm rot="2053274">
            <a:off x="-10556414" y="-2027264"/>
            <a:ext cx="28577507" cy="17202225"/>
          </a:xfrm>
          <a:custGeom>
            <a:avLst/>
            <a:gdLst/>
            <a:ahLst/>
            <a:cxnLst/>
            <a:rect l="l" t="t" r="r" b="b"/>
            <a:pathLst>
              <a:path w="28577507" h="17202225">
                <a:moveTo>
                  <a:pt x="0" y="0"/>
                </a:moveTo>
                <a:lnTo>
                  <a:pt x="28577507" y="0"/>
                </a:lnTo>
                <a:lnTo>
                  <a:pt x="28577507" y="17202224"/>
                </a:lnTo>
                <a:lnTo>
                  <a:pt x="0" y="17202224"/>
                </a:lnTo>
                <a:lnTo>
                  <a:pt x="0" y="0"/>
                </a:lnTo>
                <a:close/>
              </a:path>
            </a:pathLst>
          </a:custGeom>
          <a:blipFill>
            <a:blip r:embed="rId3"/>
            <a:stretch>
              <a:fillRect l="-20846" r="-17678"/>
            </a:stretch>
          </a:blipFill>
        </p:spPr>
        <p:txBody>
          <a:bodyPr/>
          <a:lstStyle/>
          <a:p>
            <a:endParaRPr lang="en-US"/>
          </a:p>
        </p:txBody>
      </p:sp>
      <p:sp>
        <p:nvSpPr>
          <p:cNvPr id="11" name="TextBox 11"/>
          <p:cNvSpPr txBox="1"/>
          <p:nvPr/>
        </p:nvSpPr>
        <p:spPr>
          <a:xfrm>
            <a:off x="519490" y="2925004"/>
            <a:ext cx="17170889" cy="4295775"/>
          </a:xfrm>
          <a:prstGeom prst="rect">
            <a:avLst/>
          </a:prstGeom>
        </p:spPr>
        <p:txBody>
          <a:bodyPr lIns="0" tIns="0" rIns="0" bIns="0" rtlCol="0" anchor="t">
            <a:spAutoFit/>
          </a:bodyPr>
          <a:lstStyle/>
          <a:p>
            <a:pPr algn="l">
              <a:lnSpc>
                <a:spcPts val="10559"/>
              </a:lnSpc>
            </a:pPr>
            <a:r>
              <a:rPr lang="en-US" sz="8799" b="1" spc="-255" dirty="0">
                <a:solidFill>
                  <a:srgbClr val="3D76AF"/>
                </a:solidFill>
                <a:latin typeface="29LT Bukra Semi Wide Bold"/>
                <a:ea typeface="29LT Bukra Semi Wide Bold"/>
                <a:cs typeface="29LT Bukra Semi Wide Bold"/>
                <a:sym typeface="29LT Bukra Semi Wide Bold"/>
              </a:rPr>
              <a:t>WORKSHOPURILE</a:t>
            </a:r>
          </a:p>
          <a:p>
            <a:pPr algn="l">
              <a:lnSpc>
                <a:spcPts val="10559"/>
              </a:lnSpc>
            </a:pPr>
            <a:endParaRPr lang="en-US" sz="8799" b="1" spc="-255" dirty="0">
              <a:solidFill>
                <a:srgbClr val="3D76AF"/>
              </a:solidFill>
              <a:latin typeface="29LT Bukra Semi Wide Bold"/>
              <a:ea typeface="29LT Bukra Semi Wide Bold"/>
              <a:cs typeface="29LT Bukra Semi Wide Bold"/>
              <a:sym typeface="29LT Bukra Semi Wide Bold"/>
            </a:endParaRPr>
          </a:p>
          <a:p>
            <a:pPr algn="l">
              <a:lnSpc>
                <a:spcPts val="10559"/>
              </a:lnSpc>
            </a:pPr>
            <a:r>
              <a:rPr lang="en-US" sz="8799" spc="-255" dirty="0">
                <a:solidFill>
                  <a:srgbClr val="3D76AF"/>
                </a:solidFill>
                <a:latin typeface="29LT Bukra Semi Wide"/>
                <a:ea typeface="29LT Bukra Semi Wide"/>
                <a:cs typeface="29LT Bukra Semi Wide"/>
                <a:sym typeface="29LT Bukra Semi Wide"/>
              </a:rPr>
              <a:t>PENTRU</a:t>
            </a:r>
            <a:r>
              <a:rPr lang="en-US" sz="8799" b="1" spc="-255" dirty="0">
                <a:solidFill>
                  <a:srgbClr val="3D76AF"/>
                </a:solidFill>
                <a:latin typeface="29LT Bukra Semi Wide Bold"/>
                <a:ea typeface="29LT Bukra Semi Wide Bold"/>
                <a:cs typeface="29LT Bukra Semi Wide Bold"/>
                <a:sym typeface="29LT Bukra Semi Wide Bold"/>
              </a:rPr>
              <a:t> CLASELE  IX - XII  </a:t>
            </a:r>
          </a:p>
        </p:txBody>
      </p:sp>
      <p:grpSp>
        <p:nvGrpSpPr>
          <p:cNvPr id="12" name="Group 12"/>
          <p:cNvGrpSpPr/>
          <p:nvPr/>
        </p:nvGrpSpPr>
        <p:grpSpPr>
          <a:xfrm>
            <a:off x="14855833" y="9018498"/>
            <a:ext cx="2693140" cy="791699"/>
            <a:chOff x="0" y="0"/>
            <a:chExt cx="5006404" cy="1471727"/>
          </a:xfrm>
        </p:grpSpPr>
        <p:sp>
          <p:nvSpPr>
            <p:cNvPr id="13" name="Freeform 13" descr="A blue text on a white background  AI-generated content may be incorrect."/>
            <p:cNvSpPr/>
            <p:nvPr/>
          </p:nvSpPr>
          <p:spPr>
            <a:xfrm>
              <a:off x="0" y="0"/>
              <a:ext cx="5006340" cy="1471676"/>
            </a:xfrm>
            <a:custGeom>
              <a:avLst/>
              <a:gdLst/>
              <a:ahLst/>
              <a:cxnLst/>
              <a:rect l="l" t="t" r="r" b="b"/>
              <a:pathLst>
                <a:path w="5006340" h="1471676">
                  <a:moveTo>
                    <a:pt x="0" y="0"/>
                  </a:moveTo>
                  <a:lnTo>
                    <a:pt x="5006340" y="0"/>
                  </a:lnTo>
                  <a:lnTo>
                    <a:pt x="5006340" y="1471676"/>
                  </a:lnTo>
                  <a:lnTo>
                    <a:pt x="0" y="1471676"/>
                  </a:lnTo>
                  <a:lnTo>
                    <a:pt x="0" y="0"/>
                  </a:lnTo>
                  <a:close/>
                </a:path>
              </a:pathLst>
            </a:custGeom>
            <a:blipFill>
              <a:blip r:embed="rId4"/>
              <a:stretch>
                <a:fillRect r="-1" b="-3"/>
              </a:stretch>
            </a:blipFill>
          </p:spPr>
          <p:txBody>
            <a:bodyPr/>
            <a:lstStyle/>
            <a:p>
              <a:endParaRPr lang="en-US"/>
            </a:p>
          </p:txBody>
        </p:sp>
      </p:grpSp>
      <p:pic>
        <p:nvPicPr>
          <p:cNvPr id="15" name="Picture 14">
            <a:extLst>
              <a:ext uri="{FF2B5EF4-FFF2-40B4-BE49-F238E27FC236}">
                <a16:creationId xmlns:a16="http://schemas.microsoft.com/office/drawing/2014/main" id="{2E331D25-8972-84ED-AE1F-08D639DBEFF6}"/>
              </a:ext>
            </a:extLst>
          </p:cNvPr>
          <p:cNvPicPr>
            <a:picLocks noChangeAspect="1"/>
          </p:cNvPicPr>
          <p:nvPr/>
        </p:nvPicPr>
        <p:blipFill>
          <a:blip r:embed="rId5"/>
          <a:stretch>
            <a:fillRect/>
          </a:stretch>
        </p:blipFill>
        <p:spPr>
          <a:xfrm>
            <a:off x="12285730" y="1240695"/>
            <a:ext cx="3158531" cy="4469721"/>
          </a:xfrm>
          <a:prstGeom prst="rect">
            <a:avLst/>
          </a:prstGeom>
        </p:spPr>
      </p:pic>
    </p:spTree>
  </p:cSld>
  <p:clrMapOvr>
    <a:masterClrMapping/>
  </p:clrMapOvr>
  <p:transition>
    <p:wipe/>
  </p:transition>
</p:sld>
</file>

<file path=ppt/theme/theme1.xml><?xml version="1.0" encoding="utf-8"?>
<a:theme xmlns:a="http://schemas.openxmlformats.org/drawingml/2006/main" name="Bjorn">
  <a:themeElements>
    <a:clrScheme name="Bjorn">
      <a:dk1>
        <a:srgbClr val="000000"/>
      </a:dk1>
      <a:lt1>
        <a:srgbClr val="FFFFFF"/>
      </a:lt1>
      <a:dk2>
        <a:srgbClr val="003474"/>
      </a:dk2>
      <a:lt2>
        <a:srgbClr val="EFE6EB"/>
      </a:lt2>
      <a:accent1>
        <a:srgbClr val="28AE70"/>
      </a:accent1>
      <a:accent2>
        <a:srgbClr val="AC9E0C"/>
      </a:accent2>
      <a:accent3>
        <a:srgbClr val="EF3475"/>
      </a:accent3>
      <a:accent4>
        <a:srgbClr val="8961F3"/>
      </a:accent4>
      <a:accent5>
        <a:srgbClr val="11ADD3"/>
      </a:accent5>
      <a:accent6>
        <a:srgbClr val="E78813"/>
      </a:accent6>
      <a:hlink>
        <a:srgbClr val="CD45C3"/>
      </a:hlink>
      <a:folHlink>
        <a:srgbClr val="E34E4E"/>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jorn" id="{121AC9A9-9DF1-410F-980B-228D05632962}" vid="{661A2AC3-DE07-4883-A618-4B52B678F5E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Lines</Template>
  <TotalTime>144</TotalTime>
  <Words>2341</Words>
  <Application>Microsoft Office PowerPoint</Application>
  <PresentationFormat>Custom</PresentationFormat>
  <Paragraphs>221</Paragraphs>
  <Slides>18</Slides>
  <Notes>16</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18</vt:i4>
      </vt:variant>
    </vt:vector>
  </HeadingPairs>
  <TitlesOfParts>
    <vt:vector size="28" baseType="lpstr">
      <vt:lpstr>Calibri</vt:lpstr>
      <vt:lpstr>Open Sauce</vt:lpstr>
      <vt:lpstr>Open Sauce Bold</vt:lpstr>
      <vt:lpstr>Arial</vt:lpstr>
      <vt:lpstr>Open Sauce Italics</vt:lpstr>
      <vt:lpstr>29LT Bukra Semi Wide</vt:lpstr>
      <vt:lpstr>29LT Bukra Semi Wide Bold</vt:lpstr>
      <vt:lpstr>System Font Regular</vt:lpstr>
      <vt:lpstr>Neue Haas Grotesk Text Pro</vt:lpstr>
      <vt:lpstr>Bjorn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ZERO draft lucru creatie -CNAIR.pptx</dc:title>
  <cp:lastModifiedBy>valentina.arseni</cp:lastModifiedBy>
  <cp:revision>48</cp:revision>
  <dcterms:created xsi:type="dcterms:W3CDTF">2006-08-16T00:00:00Z</dcterms:created>
  <dcterms:modified xsi:type="dcterms:W3CDTF">2026-08-05T08:53:50Z</dcterms:modified>
  <dc:identifier>DAHN81bnAb8</dc:identifier>
</cp:coreProperties>
</file>